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tags/tag5.xml" ContentType="application/vnd.openxmlformats-officedocument.presentationml.tags+xml"/>
  <Override PartName="/ppt/tags/tag4.xml" ContentType="application/vnd.openxmlformats-officedocument.presentationml.tags+xml"/>
  <Override PartName="/ppt/tags/tag3.xml" ContentType="application/vnd.openxmlformats-officedocument.presentationml.tag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3"/>
  </p:notesMasterIdLst>
  <p:sldIdLst>
    <p:sldId id="257" r:id="rId2"/>
  </p:sldIdLst>
  <p:sldSz cx="37490400" cy="21031200"/>
  <p:notesSz cx="6858000" cy="9144000"/>
  <p:custDataLst>
    <p:tags r:id="rId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24" userDrawn="1">
          <p15:clr>
            <a:srgbClr val="A4A3A4"/>
          </p15:clr>
        </p15:guide>
        <p15:guide id="2" pos="1180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C2D3"/>
    <a:srgbClr val="D5EFF3"/>
    <a:srgbClr val="3692A8"/>
    <a:srgbClr val="C7E9EF"/>
    <a:srgbClr val="E0F5F8"/>
    <a:srgbClr val="A8D4E0"/>
    <a:srgbClr val="97D7E2"/>
    <a:srgbClr val="9FDAE4"/>
    <a:srgbClr val="FE8602"/>
    <a:srgbClr val="D85E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94249" autoAdjust="0"/>
  </p:normalViewPr>
  <p:slideViewPr>
    <p:cSldViewPr>
      <p:cViewPr varScale="1">
        <p:scale>
          <a:sx n="25" d="100"/>
          <a:sy n="25" d="100"/>
        </p:scale>
        <p:origin x="86" y="182"/>
      </p:cViewPr>
      <p:guideLst>
        <p:guide orient="horz" pos="6624"/>
        <p:guide pos="11808"/>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10" Type="http://schemas.openxmlformats.org/officeDocument/2006/relationships/customXml" Target="../customXml/item2.xml"/><Relationship Id="rId4" Type="http://schemas.openxmlformats.org/officeDocument/2006/relationships/tags" Target="tags/tag1.xml"/><Relationship Id="rId9"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9AA70D-5274-4F44-8020-7DC4009093E8}" type="datetimeFigureOut">
              <a:rPr lang="en-US" smtClean="0"/>
              <a:t>1/1/2023</a:t>
            </a:fld>
            <a:endParaRPr lang="en-US"/>
          </a:p>
        </p:txBody>
      </p:sp>
      <p:sp>
        <p:nvSpPr>
          <p:cNvPr id="4" name="Slide Image Placeholder 3"/>
          <p:cNvSpPr>
            <a:spLocks noGrp="1" noRot="1" noChangeAspect="1"/>
          </p:cNvSpPr>
          <p:nvPr>
            <p:ph type="sldImg" idx="2"/>
          </p:nvPr>
        </p:nvSpPr>
        <p:spPr>
          <a:xfrm>
            <a:off x="373063" y="685800"/>
            <a:ext cx="611187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83F277-8FF0-4A55-88BD-1BD106D89B5C}" type="slidenum">
              <a:rPr lang="en-US" smtClean="0"/>
              <a:t>‹#›</a:t>
            </a:fld>
            <a:endParaRPr lang="en-US"/>
          </a:p>
        </p:txBody>
      </p:sp>
    </p:spTree>
    <p:extLst>
      <p:ext uri="{BB962C8B-B14F-4D97-AF65-F5344CB8AC3E}">
        <p14:creationId xmlns:p14="http://schemas.microsoft.com/office/powerpoint/2010/main" val="2789907928"/>
      </p:ext>
    </p:extLst>
  </p:cSld>
  <p:clrMap bg1="lt1" tx1="dk1" bg2="lt2" tx2="dk2" accent1="accent1" accent2="accent2" accent3="accent3" accent4="accent4" accent5="accent5" accent6="accent6" hlink="hlink" folHlink="folHlink"/>
  <p:notesStyle>
    <a:lvl1pPr marL="0" algn="l" defTabSz="811713" rtl="0" eaLnBrk="1" latinLnBrk="0" hangingPunct="1">
      <a:defRPr sz="1065" kern="1200">
        <a:solidFill>
          <a:schemeClr val="tx1"/>
        </a:solidFill>
        <a:latin typeface="+mn-lt"/>
        <a:ea typeface="+mn-ea"/>
        <a:cs typeface="+mn-cs"/>
      </a:defRPr>
    </a:lvl1pPr>
    <a:lvl2pPr marL="405856" algn="l" defTabSz="811713" rtl="0" eaLnBrk="1" latinLnBrk="0" hangingPunct="1">
      <a:defRPr sz="1065" kern="1200">
        <a:solidFill>
          <a:schemeClr val="tx1"/>
        </a:solidFill>
        <a:latin typeface="+mn-lt"/>
        <a:ea typeface="+mn-ea"/>
        <a:cs typeface="+mn-cs"/>
      </a:defRPr>
    </a:lvl2pPr>
    <a:lvl3pPr marL="811713" algn="l" defTabSz="811713" rtl="0" eaLnBrk="1" latinLnBrk="0" hangingPunct="1">
      <a:defRPr sz="1065" kern="1200">
        <a:solidFill>
          <a:schemeClr val="tx1"/>
        </a:solidFill>
        <a:latin typeface="+mn-lt"/>
        <a:ea typeface="+mn-ea"/>
        <a:cs typeface="+mn-cs"/>
      </a:defRPr>
    </a:lvl3pPr>
    <a:lvl4pPr marL="1217569" algn="l" defTabSz="811713" rtl="0" eaLnBrk="1" latinLnBrk="0" hangingPunct="1">
      <a:defRPr sz="1065" kern="1200">
        <a:solidFill>
          <a:schemeClr val="tx1"/>
        </a:solidFill>
        <a:latin typeface="+mn-lt"/>
        <a:ea typeface="+mn-ea"/>
        <a:cs typeface="+mn-cs"/>
      </a:defRPr>
    </a:lvl4pPr>
    <a:lvl5pPr marL="1623426" algn="l" defTabSz="811713" rtl="0" eaLnBrk="1" latinLnBrk="0" hangingPunct="1">
      <a:defRPr sz="1065" kern="1200">
        <a:solidFill>
          <a:schemeClr val="tx1"/>
        </a:solidFill>
        <a:latin typeface="+mn-lt"/>
        <a:ea typeface="+mn-ea"/>
        <a:cs typeface="+mn-cs"/>
      </a:defRPr>
    </a:lvl5pPr>
    <a:lvl6pPr marL="2029282" algn="l" defTabSz="811713" rtl="0" eaLnBrk="1" latinLnBrk="0" hangingPunct="1">
      <a:defRPr sz="1065" kern="1200">
        <a:solidFill>
          <a:schemeClr val="tx1"/>
        </a:solidFill>
        <a:latin typeface="+mn-lt"/>
        <a:ea typeface="+mn-ea"/>
        <a:cs typeface="+mn-cs"/>
      </a:defRPr>
    </a:lvl6pPr>
    <a:lvl7pPr marL="2435139" algn="l" defTabSz="811713" rtl="0" eaLnBrk="1" latinLnBrk="0" hangingPunct="1">
      <a:defRPr sz="1065" kern="1200">
        <a:solidFill>
          <a:schemeClr val="tx1"/>
        </a:solidFill>
        <a:latin typeface="+mn-lt"/>
        <a:ea typeface="+mn-ea"/>
        <a:cs typeface="+mn-cs"/>
      </a:defRPr>
    </a:lvl7pPr>
    <a:lvl8pPr marL="2840995" algn="l" defTabSz="811713" rtl="0" eaLnBrk="1" latinLnBrk="0" hangingPunct="1">
      <a:defRPr sz="1065" kern="1200">
        <a:solidFill>
          <a:schemeClr val="tx1"/>
        </a:solidFill>
        <a:latin typeface="+mn-lt"/>
        <a:ea typeface="+mn-ea"/>
        <a:cs typeface="+mn-cs"/>
      </a:defRPr>
    </a:lvl8pPr>
    <a:lvl9pPr marL="3246852" algn="l" defTabSz="811713" rtl="0" eaLnBrk="1" latinLnBrk="0" hangingPunct="1">
      <a:defRPr sz="1065"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3063" y="685800"/>
            <a:ext cx="611187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83F277-8FF0-4A55-88BD-1BD106D89B5C}" type="slidenum">
              <a:rPr lang="en-US" smtClean="0"/>
              <a:t>1</a:t>
            </a:fld>
            <a:endParaRPr lang="en-US"/>
          </a:p>
        </p:txBody>
      </p:sp>
    </p:spTree>
    <p:extLst>
      <p:ext uri="{BB962C8B-B14F-4D97-AF65-F5344CB8AC3E}">
        <p14:creationId xmlns:p14="http://schemas.microsoft.com/office/powerpoint/2010/main" val="4844313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905452" y="3441913"/>
            <a:ext cx="27679496" cy="7321973"/>
          </a:xfrm>
        </p:spPr>
        <p:txBody>
          <a:bodyPr anchor="b">
            <a:normAutofit/>
          </a:bodyPr>
          <a:lstStyle>
            <a:lvl1pPr algn="ctr">
              <a:defRPr sz="14720"/>
            </a:lvl1pPr>
          </a:lstStyle>
          <a:p>
            <a:r>
              <a:rPr lang="en-US"/>
              <a:t>Click to edit Master title style</a:t>
            </a:r>
            <a:endParaRPr lang="en-US" dirty="0"/>
          </a:p>
        </p:txBody>
      </p:sp>
      <p:sp>
        <p:nvSpPr>
          <p:cNvPr id="3" name="Subtitle 2"/>
          <p:cNvSpPr>
            <a:spLocks noGrp="1"/>
          </p:cNvSpPr>
          <p:nvPr>
            <p:ph type="subTitle" idx="1"/>
          </p:nvPr>
        </p:nvSpPr>
        <p:spPr>
          <a:xfrm>
            <a:off x="4905452" y="11046250"/>
            <a:ext cx="27679496" cy="5077670"/>
          </a:xfrm>
        </p:spPr>
        <p:txBody>
          <a:bodyPr/>
          <a:lstStyle>
            <a:lvl1pPr marL="0" indent="0" algn="ctr">
              <a:buNone/>
              <a:defRPr sz="7360"/>
            </a:lvl1pPr>
            <a:lvl2pPr marL="1402095" indent="0" algn="ctr">
              <a:buNone/>
              <a:defRPr sz="6133"/>
            </a:lvl2pPr>
            <a:lvl3pPr marL="2804190" indent="0" algn="ctr">
              <a:buNone/>
              <a:defRPr sz="5520"/>
            </a:lvl3pPr>
            <a:lvl4pPr marL="4206286" indent="0" algn="ctr">
              <a:buNone/>
              <a:defRPr sz="4907"/>
            </a:lvl4pPr>
            <a:lvl5pPr marL="5608381" indent="0" algn="ctr">
              <a:buNone/>
              <a:defRPr sz="4907"/>
            </a:lvl5pPr>
            <a:lvl6pPr marL="7010476" indent="0" algn="ctr">
              <a:buNone/>
              <a:defRPr sz="4907"/>
            </a:lvl6pPr>
            <a:lvl7pPr marL="8412571" indent="0" algn="ctr">
              <a:buNone/>
              <a:defRPr sz="4907"/>
            </a:lvl7pPr>
            <a:lvl8pPr marL="9814667" indent="0" algn="ctr">
              <a:buNone/>
              <a:defRPr sz="4907"/>
            </a:lvl8pPr>
            <a:lvl9pPr marL="11216762" indent="0" algn="ctr">
              <a:buNone/>
              <a:defRPr sz="490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D9C0EA-E412-4152-BB55-1449FD68B53B}" type="datetimeFigureOut">
              <a:rPr lang="en-US" smtClean="0"/>
              <a:t>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ustDataLst>
      <p:tags r:id="rId1"/>
    </p:custDataLst>
    <p:extLst>
      <p:ext uri="{BB962C8B-B14F-4D97-AF65-F5344CB8AC3E}">
        <p14:creationId xmlns:p14="http://schemas.microsoft.com/office/powerpoint/2010/main" val="3124682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09954" y="13154076"/>
            <a:ext cx="31880259" cy="2512689"/>
          </a:xfrm>
        </p:spPr>
        <p:txBody>
          <a:bodyPr anchor="b">
            <a:normAutofit/>
          </a:bodyPr>
          <a:lstStyle>
            <a:lvl1pPr>
              <a:defRPr sz="8587"/>
            </a:lvl1pPr>
          </a:lstStyle>
          <a:p>
            <a:r>
              <a:rPr lang="en-US"/>
              <a:t>Click to edit Master title style</a:t>
            </a:r>
            <a:endParaRPr lang="en-US" dirty="0"/>
          </a:p>
        </p:txBody>
      </p:sp>
      <p:sp>
        <p:nvSpPr>
          <p:cNvPr id="3" name="Picture Placeholder 2"/>
          <p:cNvSpPr>
            <a:spLocks noGrp="1" noChangeAspect="1"/>
          </p:cNvSpPr>
          <p:nvPr>
            <p:ph type="pic" idx="1"/>
          </p:nvPr>
        </p:nvSpPr>
        <p:spPr>
          <a:xfrm>
            <a:off x="2809954" y="1905386"/>
            <a:ext cx="31880259" cy="10364521"/>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9813"/>
            </a:lvl1pPr>
            <a:lvl2pPr marL="1402095" indent="0">
              <a:buNone/>
              <a:defRPr sz="8587"/>
            </a:lvl2pPr>
            <a:lvl3pPr marL="2804190" indent="0">
              <a:buNone/>
              <a:defRPr sz="7360"/>
            </a:lvl3pPr>
            <a:lvl4pPr marL="4206286" indent="0">
              <a:buNone/>
              <a:defRPr sz="6133"/>
            </a:lvl4pPr>
            <a:lvl5pPr marL="5608381" indent="0">
              <a:buNone/>
              <a:defRPr sz="6133"/>
            </a:lvl5pPr>
            <a:lvl6pPr marL="7010476" indent="0">
              <a:buNone/>
              <a:defRPr sz="6133"/>
            </a:lvl6pPr>
            <a:lvl7pPr marL="8412571" indent="0">
              <a:buNone/>
              <a:defRPr sz="6133"/>
            </a:lvl7pPr>
            <a:lvl8pPr marL="9814667" indent="0">
              <a:buNone/>
              <a:defRPr sz="6133"/>
            </a:lvl8pPr>
            <a:lvl9pPr marL="11216762" indent="0">
              <a:buNone/>
              <a:defRPr sz="6133"/>
            </a:lvl9pPr>
          </a:lstStyle>
          <a:p>
            <a:r>
              <a:rPr lang="en-US"/>
              <a:t>Click icon to add picture</a:t>
            </a:r>
            <a:endParaRPr lang="en-US" dirty="0"/>
          </a:p>
        </p:txBody>
      </p:sp>
      <p:sp>
        <p:nvSpPr>
          <p:cNvPr id="4" name="Text Placeholder 3"/>
          <p:cNvSpPr>
            <a:spLocks noGrp="1"/>
          </p:cNvSpPr>
          <p:nvPr>
            <p:ph type="body" sz="half" idx="2"/>
          </p:nvPr>
        </p:nvSpPr>
        <p:spPr>
          <a:xfrm>
            <a:off x="2809920" y="15666766"/>
            <a:ext cx="31875444" cy="2092914"/>
          </a:xfrm>
        </p:spPr>
        <p:txBody>
          <a:bodyPr>
            <a:normAutofit/>
          </a:bodyPr>
          <a:lstStyle>
            <a:lvl1pPr marL="0" indent="0" algn="ctr">
              <a:buNone/>
              <a:defRPr sz="5520"/>
            </a:lvl1pPr>
            <a:lvl2pPr marL="1402095" indent="0">
              <a:buNone/>
              <a:defRPr sz="4293"/>
            </a:lvl2pPr>
            <a:lvl3pPr marL="2804190" indent="0">
              <a:buNone/>
              <a:defRPr sz="3680"/>
            </a:lvl3pPr>
            <a:lvl4pPr marL="4206286" indent="0">
              <a:buNone/>
              <a:defRPr sz="3067"/>
            </a:lvl4pPr>
            <a:lvl5pPr marL="5608381" indent="0">
              <a:buNone/>
              <a:defRPr sz="3067"/>
            </a:lvl5pPr>
            <a:lvl6pPr marL="7010476" indent="0">
              <a:buNone/>
              <a:defRPr sz="3067"/>
            </a:lvl6pPr>
            <a:lvl7pPr marL="8412571" indent="0">
              <a:buNone/>
              <a:defRPr sz="3067"/>
            </a:lvl7pPr>
            <a:lvl8pPr marL="9814667" indent="0">
              <a:buNone/>
              <a:defRPr sz="3067"/>
            </a:lvl8pPr>
            <a:lvl9pPr marL="11216762" indent="0">
              <a:buNone/>
              <a:defRPr sz="3067"/>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7FE8F76-3FA2-46B6-81F8-F66C15E540C8}" type="slidenum">
              <a:rPr lang="en-US" smtClean="0"/>
              <a:t>‹#›</a:t>
            </a:fld>
            <a:endParaRPr lang="en-US"/>
          </a:p>
        </p:txBody>
      </p:sp>
    </p:spTree>
    <p:extLst>
      <p:ext uri="{BB962C8B-B14F-4D97-AF65-F5344CB8AC3E}">
        <p14:creationId xmlns:p14="http://schemas.microsoft.com/office/powerpoint/2010/main" val="2598451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809920" y="1869442"/>
            <a:ext cx="31837818" cy="10502901"/>
          </a:xfrm>
        </p:spPr>
        <p:txBody>
          <a:bodyPr anchor="ctr"/>
          <a:lstStyle>
            <a:lvl1pPr>
              <a:defRPr sz="9813"/>
            </a:lvl1pPr>
          </a:lstStyle>
          <a:p>
            <a:r>
              <a:rPr lang="en-US"/>
              <a:t>Click to edit Master title style</a:t>
            </a:r>
            <a:endParaRPr lang="en-US" dirty="0"/>
          </a:p>
        </p:txBody>
      </p:sp>
      <p:sp>
        <p:nvSpPr>
          <p:cNvPr id="4" name="Text Placeholder 3"/>
          <p:cNvSpPr>
            <a:spLocks noGrp="1"/>
          </p:cNvSpPr>
          <p:nvPr>
            <p:ph type="body" sz="half" idx="2"/>
          </p:nvPr>
        </p:nvSpPr>
        <p:spPr>
          <a:xfrm>
            <a:off x="2809921" y="12894781"/>
            <a:ext cx="31837815" cy="4882704"/>
          </a:xfrm>
        </p:spPr>
        <p:txBody>
          <a:bodyPr anchor="ctr"/>
          <a:lstStyle>
            <a:lvl1pPr marL="0" indent="0" algn="ctr">
              <a:buNone/>
              <a:defRPr sz="4907"/>
            </a:lvl1pPr>
            <a:lvl2pPr marL="1402095" indent="0">
              <a:buNone/>
              <a:defRPr sz="4293"/>
            </a:lvl2pPr>
            <a:lvl3pPr marL="2804190" indent="0">
              <a:buNone/>
              <a:defRPr sz="3680"/>
            </a:lvl3pPr>
            <a:lvl4pPr marL="4206286" indent="0">
              <a:buNone/>
              <a:defRPr sz="3067"/>
            </a:lvl4pPr>
            <a:lvl5pPr marL="5608381" indent="0">
              <a:buNone/>
              <a:defRPr sz="3067"/>
            </a:lvl5pPr>
            <a:lvl6pPr marL="7010476" indent="0">
              <a:buNone/>
              <a:defRPr sz="3067"/>
            </a:lvl6pPr>
            <a:lvl7pPr marL="8412571" indent="0">
              <a:buNone/>
              <a:defRPr sz="3067"/>
            </a:lvl7pPr>
            <a:lvl8pPr marL="9814667" indent="0">
              <a:buNone/>
              <a:defRPr sz="3067"/>
            </a:lvl8pPr>
            <a:lvl9pPr marL="11216762" indent="0">
              <a:buNone/>
              <a:defRPr sz="3067"/>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7FE8F76-3FA2-46B6-81F8-F66C15E540C8}" type="slidenum">
              <a:rPr lang="en-US" smtClean="0"/>
              <a:t>‹#›</a:t>
            </a:fld>
            <a:endParaRPr lang="en-US"/>
          </a:p>
        </p:txBody>
      </p:sp>
    </p:spTree>
    <p:extLst>
      <p:ext uri="{BB962C8B-B14F-4D97-AF65-F5344CB8AC3E}">
        <p14:creationId xmlns:p14="http://schemas.microsoft.com/office/powerpoint/2010/main" val="3554423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47102" y="1869440"/>
            <a:ext cx="28605962" cy="9178239"/>
          </a:xfrm>
        </p:spPr>
        <p:txBody>
          <a:bodyPr anchor="ctr"/>
          <a:lstStyle>
            <a:lvl1pPr>
              <a:defRPr sz="9813"/>
            </a:lvl1pPr>
          </a:lstStyle>
          <a:p>
            <a:r>
              <a:rPr lang="en-US"/>
              <a:t>Click to edit Master title style</a:t>
            </a:r>
            <a:endParaRPr lang="en-US" dirty="0"/>
          </a:p>
        </p:txBody>
      </p:sp>
      <p:sp>
        <p:nvSpPr>
          <p:cNvPr id="12" name="Text Placeholder 3"/>
          <p:cNvSpPr>
            <a:spLocks noGrp="1"/>
          </p:cNvSpPr>
          <p:nvPr>
            <p:ph type="body" sz="half" idx="13"/>
          </p:nvPr>
        </p:nvSpPr>
        <p:spPr>
          <a:xfrm>
            <a:off x="5290982" y="11070765"/>
            <a:ext cx="26913319" cy="1308890"/>
          </a:xfrm>
        </p:spPr>
        <p:txBody>
          <a:bodyPr anchor="t">
            <a:normAutofit/>
          </a:bodyPr>
          <a:lstStyle>
            <a:lvl1pPr marL="0" indent="0" algn="r">
              <a:buNone/>
              <a:defRPr sz="4293"/>
            </a:lvl1pPr>
            <a:lvl2pPr marL="1402095" indent="0">
              <a:buNone/>
              <a:defRPr sz="4293"/>
            </a:lvl2pPr>
            <a:lvl3pPr marL="2804190" indent="0">
              <a:buNone/>
              <a:defRPr sz="3680"/>
            </a:lvl3pPr>
            <a:lvl4pPr marL="4206286" indent="0">
              <a:buNone/>
              <a:defRPr sz="3067"/>
            </a:lvl4pPr>
            <a:lvl5pPr marL="5608381" indent="0">
              <a:buNone/>
              <a:defRPr sz="3067"/>
            </a:lvl5pPr>
            <a:lvl6pPr marL="7010476" indent="0">
              <a:buNone/>
              <a:defRPr sz="3067"/>
            </a:lvl6pPr>
            <a:lvl7pPr marL="8412571" indent="0">
              <a:buNone/>
              <a:defRPr sz="3067"/>
            </a:lvl7pPr>
            <a:lvl8pPr marL="9814667" indent="0">
              <a:buNone/>
              <a:defRPr sz="3067"/>
            </a:lvl8pPr>
            <a:lvl9pPr marL="11216762" indent="0">
              <a:buNone/>
              <a:defRPr sz="3067"/>
            </a:lvl9pPr>
          </a:lstStyle>
          <a:p>
            <a:pPr lvl="0"/>
            <a:r>
              <a:rPr lang="en-US"/>
              <a:t>Click to edit Master text styles</a:t>
            </a:r>
          </a:p>
        </p:txBody>
      </p:sp>
      <p:sp>
        <p:nvSpPr>
          <p:cNvPr id="4" name="Text Placeholder 3"/>
          <p:cNvSpPr>
            <a:spLocks noGrp="1"/>
          </p:cNvSpPr>
          <p:nvPr>
            <p:ph type="body" sz="half" idx="2"/>
          </p:nvPr>
        </p:nvSpPr>
        <p:spPr>
          <a:xfrm>
            <a:off x="2809917" y="12894784"/>
            <a:ext cx="31837818" cy="4864899"/>
          </a:xfrm>
        </p:spPr>
        <p:txBody>
          <a:bodyPr anchor="ctr">
            <a:normAutofit/>
          </a:bodyPr>
          <a:lstStyle>
            <a:lvl1pPr marL="0" indent="0" algn="ctr">
              <a:buNone/>
              <a:defRPr sz="4907"/>
            </a:lvl1pPr>
            <a:lvl2pPr marL="1402095" indent="0">
              <a:buNone/>
              <a:defRPr sz="4293"/>
            </a:lvl2pPr>
            <a:lvl3pPr marL="2804190" indent="0">
              <a:buNone/>
              <a:defRPr sz="3680"/>
            </a:lvl3pPr>
            <a:lvl4pPr marL="4206286" indent="0">
              <a:buNone/>
              <a:defRPr sz="3067"/>
            </a:lvl4pPr>
            <a:lvl5pPr marL="5608381" indent="0">
              <a:buNone/>
              <a:defRPr sz="3067"/>
            </a:lvl5pPr>
            <a:lvl6pPr marL="7010476" indent="0">
              <a:buNone/>
              <a:defRPr sz="3067"/>
            </a:lvl6pPr>
            <a:lvl7pPr marL="8412571" indent="0">
              <a:buNone/>
              <a:defRPr sz="3067"/>
            </a:lvl7pPr>
            <a:lvl8pPr marL="9814667" indent="0">
              <a:buNone/>
              <a:defRPr sz="3067"/>
            </a:lvl8pPr>
            <a:lvl9pPr marL="11216762" indent="0">
              <a:buNone/>
              <a:defRPr sz="3067"/>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7FE8F76-3FA2-46B6-81F8-F66C15E540C8}" type="slidenum">
              <a:rPr lang="en-US" smtClean="0"/>
              <a:t>‹#›</a:t>
            </a:fld>
            <a:endParaRPr lang="en-US"/>
          </a:p>
        </p:txBody>
      </p:sp>
      <p:sp>
        <p:nvSpPr>
          <p:cNvPr id="11" name="TextBox 10"/>
          <p:cNvSpPr txBox="1"/>
          <p:nvPr/>
        </p:nvSpPr>
        <p:spPr>
          <a:xfrm>
            <a:off x="2572582" y="2254739"/>
            <a:ext cx="1874520" cy="1793313"/>
          </a:xfrm>
          <a:prstGeom prst="rect">
            <a:avLst/>
          </a:prstGeom>
        </p:spPr>
        <p:txBody>
          <a:bodyPr vert="horz" lIns="280416" tIns="140208" rIns="280416" bIns="14020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24534" dirty="0">
                <a:solidFill>
                  <a:schemeClr val="tx1"/>
                </a:solidFill>
                <a:effectLst/>
              </a:rPr>
              <a:t>“</a:t>
            </a:r>
          </a:p>
        </p:txBody>
      </p:sp>
      <p:sp>
        <p:nvSpPr>
          <p:cNvPr id="13" name="TextBox 12"/>
          <p:cNvSpPr txBox="1"/>
          <p:nvPr/>
        </p:nvSpPr>
        <p:spPr>
          <a:xfrm>
            <a:off x="32773215" y="9114419"/>
            <a:ext cx="1874520" cy="1793313"/>
          </a:xfrm>
          <a:prstGeom prst="rect">
            <a:avLst/>
          </a:prstGeom>
        </p:spPr>
        <p:txBody>
          <a:bodyPr vert="horz" lIns="280416" tIns="140208" rIns="280416" bIns="14020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24534" dirty="0">
                <a:solidFill>
                  <a:schemeClr val="tx1"/>
                </a:solidFill>
                <a:effectLst/>
              </a:rPr>
              <a:t>”</a:t>
            </a:r>
          </a:p>
        </p:txBody>
      </p:sp>
    </p:spTree>
    <p:extLst>
      <p:ext uri="{BB962C8B-B14F-4D97-AF65-F5344CB8AC3E}">
        <p14:creationId xmlns:p14="http://schemas.microsoft.com/office/powerpoint/2010/main" val="3853477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809955" y="6522624"/>
            <a:ext cx="31842631" cy="7702961"/>
          </a:xfrm>
        </p:spPr>
        <p:txBody>
          <a:bodyPr anchor="b"/>
          <a:lstStyle>
            <a:lvl1pPr>
              <a:defRPr sz="9813"/>
            </a:lvl1pPr>
          </a:lstStyle>
          <a:p>
            <a:r>
              <a:rPr lang="en-US"/>
              <a:t>Click to edit Master title style</a:t>
            </a:r>
            <a:endParaRPr lang="en-US" dirty="0"/>
          </a:p>
        </p:txBody>
      </p:sp>
      <p:sp>
        <p:nvSpPr>
          <p:cNvPr id="4" name="Text Placeholder 3"/>
          <p:cNvSpPr>
            <a:spLocks noGrp="1"/>
          </p:cNvSpPr>
          <p:nvPr>
            <p:ph type="body" sz="half" idx="2"/>
          </p:nvPr>
        </p:nvSpPr>
        <p:spPr>
          <a:xfrm>
            <a:off x="2809918" y="14261705"/>
            <a:ext cx="31837821" cy="3497975"/>
          </a:xfrm>
        </p:spPr>
        <p:txBody>
          <a:bodyPr anchor="t"/>
          <a:lstStyle>
            <a:lvl1pPr marL="0" indent="0" algn="ctr">
              <a:buNone/>
              <a:defRPr sz="4907"/>
            </a:lvl1pPr>
            <a:lvl2pPr marL="1402095" indent="0">
              <a:buNone/>
              <a:defRPr sz="4293"/>
            </a:lvl2pPr>
            <a:lvl3pPr marL="2804190" indent="0">
              <a:buNone/>
              <a:defRPr sz="3680"/>
            </a:lvl3pPr>
            <a:lvl4pPr marL="4206286" indent="0">
              <a:buNone/>
              <a:defRPr sz="3067"/>
            </a:lvl4pPr>
            <a:lvl5pPr marL="5608381" indent="0">
              <a:buNone/>
              <a:defRPr sz="3067"/>
            </a:lvl5pPr>
            <a:lvl6pPr marL="7010476" indent="0">
              <a:buNone/>
              <a:defRPr sz="3067"/>
            </a:lvl6pPr>
            <a:lvl7pPr marL="8412571" indent="0">
              <a:buNone/>
              <a:defRPr sz="3067"/>
            </a:lvl7pPr>
            <a:lvl8pPr marL="9814667" indent="0">
              <a:buNone/>
              <a:defRPr sz="3067"/>
            </a:lvl8pPr>
            <a:lvl9pPr marL="11216762" indent="0">
              <a:buNone/>
              <a:defRPr sz="3067"/>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7FE8F76-3FA2-46B6-81F8-F66C15E540C8}" type="slidenum">
              <a:rPr lang="en-US" smtClean="0"/>
              <a:t>‹#›</a:t>
            </a:fld>
            <a:endParaRPr lang="en-US"/>
          </a:p>
        </p:txBody>
      </p:sp>
    </p:spTree>
    <p:extLst>
      <p:ext uri="{BB962C8B-B14F-4D97-AF65-F5344CB8AC3E}">
        <p14:creationId xmlns:p14="http://schemas.microsoft.com/office/powerpoint/2010/main" val="38763343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09917" y="1869441"/>
            <a:ext cx="31837818" cy="4065060"/>
          </a:xfrm>
        </p:spPr>
        <p:txBody>
          <a:bodyPr/>
          <a:lstStyle/>
          <a:p>
            <a:r>
              <a:rPr lang="en-US"/>
              <a:t>Click to edit Master title style</a:t>
            </a:r>
            <a:endParaRPr lang="en-US" dirty="0"/>
          </a:p>
        </p:txBody>
      </p:sp>
      <p:sp>
        <p:nvSpPr>
          <p:cNvPr id="7" name="Text Placeholder 2"/>
          <p:cNvSpPr>
            <a:spLocks noGrp="1"/>
          </p:cNvSpPr>
          <p:nvPr>
            <p:ph type="body" idx="1"/>
          </p:nvPr>
        </p:nvSpPr>
        <p:spPr>
          <a:xfrm>
            <a:off x="2809916" y="6404180"/>
            <a:ext cx="10144290" cy="2524802"/>
          </a:xfrm>
        </p:spPr>
        <p:txBody>
          <a:bodyPr anchor="b">
            <a:noAutofit/>
          </a:bodyPr>
          <a:lstStyle>
            <a:lvl1pPr marL="0" indent="0" algn="ctr">
              <a:lnSpc>
                <a:spcPct val="100000"/>
              </a:lnSpc>
              <a:buNone/>
              <a:defRPr sz="7360" b="0">
                <a:solidFill>
                  <a:schemeClr val="tx1"/>
                </a:solidFill>
              </a:defRPr>
            </a:lvl1pPr>
            <a:lvl2pPr marL="1402095" indent="0">
              <a:buNone/>
              <a:defRPr sz="6133" b="1"/>
            </a:lvl2pPr>
            <a:lvl3pPr marL="2804190" indent="0">
              <a:buNone/>
              <a:defRPr sz="5520" b="1"/>
            </a:lvl3pPr>
            <a:lvl4pPr marL="4206286" indent="0">
              <a:buNone/>
              <a:defRPr sz="4907" b="1"/>
            </a:lvl4pPr>
            <a:lvl5pPr marL="5608381" indent="0">
              <a:buNone/>
              <a:defRPr sz="4907" b="1"/>
            </a:lvl5pPr>
            <a:lvl6pPr marL="7010476" indent="0">
              <a:buNone/>
              <a:defRPr sz="4907" b="1"/>
            </a:lvl6pPr>
            <a:lvl7pPr marL="8412571" indent="0">
              <a:buNone/>
              <a:defRPr sz="4907" b="1"/>
            </a:lvl7pPr>
            <a:lvl8pPr marL="9814667" indent="0">
              <a:buNone/>
              <a:defRPr sz="4907" b="1"/>
            </a:lvl8pPr>
            <a:lvl9pPr marL="11216762" indent="0">
              <a:buNone/>
              <a:defRPr sz="4907" b="1"/>
            </a:lvl9pPr>
          </a:lstStyle>
          <a:p>
            <a:pPr lvl="0"/>
            <a:r>
              <a:rPr lang="en-US"/>
              <a:t>Click to edit Master text styles</a:t>
            </a:r>
          </a:p>
        </p:txBody>
      </p:sp>
      <p:sp>
        <p:nvSpPr>
          <p:cNvPr id="8" name="Text Placeholder 3"/>
          <p:cNvSpPr>
            <a:spLocks noGrp="1"/>
          </p:cNvSpPr>
          <p:nvPr>
            <p:ph type="body" sz="half" idx="15"/>
          </p:nvPr>
        </p:nvSpPr>
        <p:spPr>
          <a:xfrm>
            <a:off x="2809916" y="8928980"/>
            <a:ext cx="10144290" cy="8830700"/>
          </a:xfrm>
        </p:spPr>
        <p:txBody>
          <a:bodyPr anchor="t">
            <a:normAutofit/>
          </a:bodyPr>
          <a:lstStyle>
            <a:lvl1pPr marL="0" indent="0" algn="ctr">
              <a:buNone/>
              <a:defRPr sz="4293"/>
            </a:lvl1pPr>
            <a:lvl2pPr marL="1402095" indent="0">
              <a:buNone/>
              <a:defRPr sz="3680"/>
            </a:lvl2pPr>
            <a:lvl3pPr marL="2804190" indent="0">
              <a:buNone/>
              <a:defRPr sz="3067"/>
            </a:lvl3pPr>
            <a:lvl4pPr marL="4206286" indent="0">
              <a:buNone/>
              <a:defRPr sz="2760"/>
            </a:lvl4pPr>
            <a:lvl5pPr marL="5608381" indent="0">
              <a:buNone/>
              <a:defRPr sz="2760"/>
            </a:lvl5pPr>
            <a:lvl6pPr marL="7010476" indent="0">
              <a:buNone/>
              <a:defRPr sz="2760"/>
            </a:lvl6pPr>
            <a:lvl7pPr marL="8412571" indent="0">
              <a:buNone/>
              <a:defRPr sz="2760"/>
            </a:lvl7pPr>
            <a:lvl8pPr marL="9814667" indent="0">
              <a:buNone/>
              <a:defRPr sz="2760"/>
            </a:lvl8pPr>
            <a:lvl9pPr marL="11216762" indent="0">
              <a:buNone/>
              <a:defRPr sz="2760"/>
            </a:lvl9pPr>
          </a:lstStyle>
          <a:p>
            <a:pPr lvl="0"/>
            <a:r>
              <a:rPr lang="en-US"/>
              <a:t>Click to edit Master text styles</a:t>
            </a:r>
          </a:p>
        </p:txBody>
      </p:sp>
      <p:sp>
        <p:nvSpPr>
          <p:cNvPr id="9" name="Text Placeholder 4"/>
          <p:cNvSpPr>
            <a:spLocks noGrp="1"/>
          </p:cNvSpPr>
          <p:nvPr>
            <p:ph type="body" sz="quarter" idx="3"/>
          </p:nvPr>
        </p:nvSpPr>
        <p:spPr>
          <a:xfrm>
            <a:off x="13668000" y="6404181"/>
            <a:ext cx="10143066" cy="2524799"/>
          </a:xfrm>
        </p:spPr>
        <p:txBody>
          <a:bodyPr anchor="b">
            <a:noAutofit/>
          </a:bodyPr>
          <a:lstStyle>
            <a:lvl1pPr marL="0" indent="0" algn="ctr">
              <a:lnSpc>
                <a:spcPct val="100000"/>
              </a:lnSpc>
              <a:buNone/>
              <a:defRPr sz="7360" b="0">
                <a:solidFill>
                  <a:schemeClr val="tx1"/>
                </a:solidFill>
              </a:defRPr>
            </a:lvl1pPr>
            <a:lvl2pPr marL="1402095" indent="0">
              <a:buNone/>
              <a:defRPr sz="6133" b="1"/>
            </a:lvl2pPr>
            <a:lvl3pPr marL="2804190" indent="0">
              <a:buNone/>
              <a:defRPr sz="5520" b="1"/>
            </a:lvl3pPr>
            <a:lvl4pPr marL="4206286" indent="0">
              <a:buNone/>
              <a:defRPr sz="4907" b="1"/>
            </a:lvl4pPr>
            <a:lvl5pPr marL="5608381" indent="0">
              <a:buNone/>
              <a:defRPr sz="4907" b="1"/>
            </a:lvl5pPr>
            <a:lvl6pPr marL="7010476" indent="0">
              <a:buNone/>
              <a:defRPr sz="4907" b="1"/>
            </a:lvl6pPr>
            <a:lvl7pPr marL="8412571" indent="0">
              <a:buNone/>
              <a:defRPr sz="4907" b="1"/>
            </a:lvl7pPr>
            <a:lvl8pPr marL="9814667" indent="0">
              <a:buNone/>
              <a:defRPr sz="4907" b="1"/>
            </a:lvl8pPr>
            <a:lvl9pPr marL="11216762" indent="0">
              <a:buNone/>
              <a:defRPr sz="4907" b="1"/>
            </a:lvl9pPr>
          </a:lstStyle>
          <a:p>
            <a:pPr lvl="0"/>
            <a:r>
              <a:rPr lang="en-US"/>
              <a:t>Click to edit Master text styles</a:t>
            </a:r>
          </a:p>
        </p:txBody>
      </p:sp>
      <p:sp>
        <p:nvSpPr>
          <p:cNvPr id="10" name="Text Placeholder 3"/>
          <p:cNvSpPr>
            <a:spLocks noGrp="1"/>
          </p:cNvSpPr>
          <p:nvPr>
            <p:ph type="body" sz="half" idx="16"/>
          </p:nvPr>
        </p:nvSpPr>
        <p:spPr>
          <a:xfrm>
            <a:off x="13668001" y="8928980"/>
            <a:ext cx="10146950" cy="8830700"/>
          </a:xfrm>
        </p:spPr>
        <p:txBody>
          <a:bodyPr anchor="t">
            <a:normAutofit/>
          </a:bodyPr>
          <a:lstStyle>
            <a:lvl1pPr marL="0" indent="0" algn="ctr">
              <a:buNone/>
              <a:defRPr sz="4293"/>
            </a:lvl1pPr>
            <a:lvl2pPr marL="1402095" indent="0">
              <a:buNone/>
              <a:defRPr sz="3680"/>
            </a:lvl2pPr>
            <a:lvl3pPr marL="2804190" indent="0">
              <a:buNone/>
              <a:defRPr sz="3067"/>
            </a:lvl3pPr>
            <a:lvl4pPr marL="4206286" indent="0">
              <a:buNone/>
              <a:defRPr sz="2760"/>
            </a:lvl4pPr>
            <a:lvl5pPr marL="5608381" indent="0">
              <a:buNone/>
              <a:defRPr sz="2760"/>
            </a:lvl5pPr>
            <a:lvl6pPr marL="7010476" indent="0">
              <a:buNone/>
              <a:defRPr sz="2760"/>
            </a:lvl6pPr>
            <a:lvl7pPr marL="8412571" indent="0">
              <a:buNone/>
              <a:defRPr sz="2760"/>
            </a:lvl7pPr>
            <a:lvl8pPr marL="9814667" indent="0">
              <a:buNone/>
              <a:defRPr sz="2760"/>
            </a:lvl8pPr>
            <a:lvl9pPr marL="11216762" indent="0">
              <a:buNone/>
              <a:defRPr sz="2760"/>
            </a:lvl9pPr>
          </a:lstStyle>
          <a:p>
            <a:pPr lvl="0"/>
            <a:r>
              <a:rPr lang="en-US"/>
              <a:t>Click to edit Master text styles</a:t>
            </a:r>
          </a:p>
        </p:txBody>
      </p:sp>
      <p:sp>
        <p:nvSpPr>
          <p:cNvPr id="11" name="Text Placeholder 4"/>
          <p:cNvSpPr>
            <a:spLocks noGrp="1"/>
          </p:cNvSpPr>
          <p:nvPr>
            <p:ph type="body" sz="quarter" idx="13"/>
          </p:nvPr>
        </p:nvSpPr>
        <p:spPr>
          <a:xfrm>
            <a:off x="24517893" y="6404181"/>
            <a:ext cx="10120474" cy="2524799"/>
          </a:xfrm>
        </p:spPr>
        <p:txBody>
          <a:bodyPr anchor="b">
            <a:noAutofit/>
          </a:bodyPr>
          <a:lstStyle>
            <a:lvl1pPr marL="0" indent="0" algn="ctr">
              <a:lnSpc>
                <a:spcPct val="100000"/>
              </a:lnSpc>
              <a:buNone/>
              <a:defRPr sz="7360" b="0">
                <a:solidFill>
                  <a:schemeClr val="tx1"/>
                </a:solidFill>
              </a:defRPr>
            </a:lvl1pPr>
            <a:lvl2pPr marL="1402095" indent="0">
              <a:buNone/>
              <a:defRPr sz="6133" b="1"/>
            </a:lvl2pPr>
            <a:lvl3pPr marL="2804190" indent="0">
              <a:buNone/>
              <a:defRPr sz="5520" b="1"/>
            </a:lvl3pPr>
            <a:lvl4pPr marL="4206286" indent="0">
              <a:buNone/>
              <a:defRPr sz="4907" b="1"/>
            </a:lvl4pPr>
            <a:lvl5pPr marL="5608381" indent="0">
              <a:buNone/>
              <a:defRPr sz="4907" b="1"/>
            </a:lvl5pPr>
            <a:lvl6pPr marL="7010476" indent="0">
              <a:buNone/>
              <a:defRPr sz="4907" b="1"/>
            </a:lvl6pPr>
            <a:lvl7pPr marL="8412571" indent="0">
              <a:buNone/>
              <a:defRPr sz="4907" b="1"/>
            </a:lvl7pPr>
            <a:lvl8pPr marL="9814667" indent="0">
              <a:buNone/>
              <a:defRPr sz="4907" b="1"/>
            </a:lvl8pPr>
            <a:lvl9pPr marL="11216762" indent="0">
              <a:buNone/>
              <a:defRPr sz="4907" b="1"/>
            </a:lvl9pPr>
          </a:lstStyle>
          <a:p>
            <a:pPr lvl="0"/>
            <a:r>
              <a:rPr lang="en-US"/>
              <a:t>Click to edit Master text styles</a:t>
            </a:r>
          </a:p>
        </p:txBody>
      </p:sp>
      <p:sp>
        <p:nvSpPr>
          <p:cNvPr id="12" name="Text Placeholder 3"/>
          <p:cNvSpPr>
            <a:spLocks noGrp="1"/>
          </p:cNvSpPr>
          <p:nvPr>
            <p:ph type="body" sz="half" idx="17"/>
          </p:nvPr>
        </p:nvSpPr>
        <p:spPr>
          <a:xfrm>
            <a:off x="24527265" y="8928980"/>
            <a:ext cx="10120474" cy="8830700"/>
          </a:xfrm>
        </p:spPr>
        <p:txBody>
          <a:bodyPr anchor="t">
            <a:normAutofit/>
          </a:bodyPr>
          <a:lstStyle>
            <a:lvl1pPr marL="0" indent="0" algn="ctr">
              <a:buNone/>
              <a:defRPr sz="4293"/>
            </a:lvl1pPr>
            <a:lvl2pPr marL="1402095" indent="0">
              <a:buNone/>
              <a:defRPr sz="3680"/>
            </a:lvl2pPr>
            <a:lvl3pPr marL="2804190" indent="0">
              <a:buNone/>
              <a:defRPr sz="3067"/>
            </a:lvl3pPr>
            <a:lvl4pPr marL="4206286" indent="0">
              <a:buNone/>
              <a:defRPr sz="2760"/>
            </a:lvl4pPr>
            <a:lvl5pPr marL="5608381" indent="0">
              <a:buNone/>
              <a:defRPr sz="2760"/>
            </a:lvl5pPr>
            <a:lvl6pPr marL="7010476" indent="0">
              <a:buNone/>
              <a:defRPr sz="2760"/>
            </a:lvl6pPr>
            <a:lvl7pPr marL="8412571" indent="0">
              <a:buNone/>
              <a:defRPr sz="2760"/>
            </a:lvl7pPr>
            <a:lvl8pPr marL="9814667" indent="0">
              <a:buNone/>
              <a:defRPr sz="2760"/>
            </a:lvl8pPr>
            <a:lvl9pPr marL="11216762" indent="0">
              <a:buNone/>
              <a:defRPr sz="276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7FE8F76-3FA2-46B6-81F8-F66C15E540C8}" type="slidenum">
              <a:rPr lang="en-US" smtClean="0"/>
              <a:t>‹#›</a:t>
            </a:fld>
            <a:endParaRPr lang="en-US"/>
          </a:p>
        </p:txBody>
      </p:sp>
    </p:spTree>
    <p:extLst>
      <p:ext uri="{BB962C8B-B14F-4D97-AF65-F5344CB8AC3E}">
        <p14:creationId xmlns:p14="http://schemas.microsoft.com/office/powerpoint/2010/main" val="13313444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09920" y="1869441"/>
            <a:ext cx="31837818" cy="406506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2809921" y="12867424"/>
            <a:ext cx="10144287" cy="1767203"/>
          </a:xfrm>
        </p:spPr>
        <p:txBody>
          <a:bodyPr anchor="b">
            <a:noAutofit/>
          </a:bodyPr>
          <a:lstStyle>
            <a:lvl1pPr marL="0" indent="0" algn="ctr">
              <a:lnSpc>
                <a:spcPct val="100000"/>
              </a:lnSpc>
              <a:buNone/>
              <a:defRPr sz="6133" b="0">
                <a:solidFill>
                  <a:schemeClr val="tx1"/>
                </a:solidFill>
              </a:defRPr>
            </a:lvl1pPr>
            <a:lvl2pPr marL="1402095" indent="0">
              <a:buNone/>
              <a:defRPr sz="6133" b="1"/>
            </a:lvl2pPr>
            <a:lvl3pPr marL="2804190" indent="0">
              <a:buNone/>
              <a:defRPr sz="5520" b="1"/>
            </a:lvl3pPr>
            <a:lvl4pPr marL="4206286" indent="0">
              <a:buNone/>
              <a:defRPr sz="4907" b="1"/>
            </a:lvl4pPr>
            <a:lvl5pPr marL="5608381" indent="0">
              <a:buNone/>
              <a:defRPr sz="4907" b="1"/>
            </a:lvl5pPr>
            <a:lvl6pPr marL="7010476" indent="0">
              <a:buNone/>
              <a:defRPr sz="4907" b="1"/>
            </a:lvl6pPr>
            <a:lvl7pPr marL="8412571" indent="0">
              <a:buNone/>
              <a:defRPr sz="4907" b="1"/>
            </a:lvl7pPr>
            <a:lvl8pPr marL="9814667" indent="0">
              <a:buNone/>
              <a:defRPr sz="4907" b="1"/>
            </a:lvl8pPr>
            <a:lvl9pPr marL="11216762" indent="0">
              <a:buNone/>
              <a:defRPr sz="4907" b="1"/>
            </a:lvl9pPr>
          </a:lstStyle>
          <a:p>
            <a:pPr lvl="0"/>
            <a:r>
              <a:rPr lang="en-US"/>
              <a:t>Click to edit Master text styles</a:t>
            </a:r>
          </a:p>
        </p:txBody>
      </p:sp>
      <p:sp>
        <p:nvSpPr>
          <p:cNvPr id="20" name="Picture Placeholder 2"/>
          <p:cNvSpPr>
            <a:spLocks noGrp="1" noChangeAspect="1"/>
          </p:cNvSpPr>
          <p:nvPr>
            <p:ph type="pic" idx="15"/>
          </p:nvPr>
        </p:nvSpPr>
        <p:spPr>
          <a:xfrm>
            <a:off x="3357961" y="7050227"/>
            <a:ext cx="9040654" cy="46736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4907"/>
            </a:lvl1pPr>
            <a:lvl2pPr marL="1402095" indent="0">
              <a:buNone/>
              <a:defRPr sz="4907"/>
            </a:lvl2pPr>
            <a:lvl3pPr marL="2804190" indent="0">
              <a:buNone/>
              <a:defRPr sz="4907"/>
            </a:lvl3pPr>
            <a:lvl4pPr marL="4206286" indent="0">
              <a:buNone/>
              <a:defRPr sz="4907"/>
            </a:lvl4pPr>
            <a:lvl5pPr marL="5608381" indent="0">
              <a:buNone/>
              <a:defRPr sz="4907"/>
            </a:lvl5pPr>
            <a:lvl6pPr marL="7010476" indent="0">
              <a:buNone/>
              <a:defRPr sz="4907"/>
            </a:lvl6pPr>
            <a:lvl7pPr marL="8412571" indent="0">
              <a:buNone/>
              <a:defRPr sz="4907"/>
            </a:lvl7pPr>
            <a:lvl8pPr marL="9814667" indent="0">
              <a:buNone/>
              <a:defRPr sz="4907"/>
            </a:lvl8pPr>
            <a:lvl9pPr marL="11216762" indent="0">
              <a:buNone/>
              <a:defRPr sz="4907"/>
            </a:lvl9pPr>
          </a:lstStyle>
          <a:p>
            <a:r>
              <a:rPr lang="en-US"/>
              <a:t>Click icon to add picture</a:t>
            </a:r>
            <a:endParaRPr lang="en-US" dirty="0"/>
          </a:p>
        </p:txBody>
      </p:sp>
      <p:sp>
        <p:nvSpPr>
          <p:cNvPr id="21" name="Text Placeholder 3"/>
          <p:cNvSpPr>
            <a:spLocks noGrp="1"/>
          </p:cNvSpPr>
          <p:nvPr>
            <p:ph type="body" sz="half" idx="18"/>
          </p:nvPr>
        </p:nvSpPr>
        <p:spPr>
          <a:xfrm>
            <a:off x="2809921" y="14634627"/>
            <a:ext cx="10144287" cy="3125050"/>
          </a:xfrm>
        </p:spPr>
        <p:txBody>
          <a:bodyPr anchor="t">
            <a:normAutofit/>
          </a:bodyPr>
          <a:lstStyle>
            <a:lvl1pPr marL="0" indent="0" algn="ctr">
              <a:buNone/>
              <a:defRPr sz="4293"/>
            </a:lvl1pPr>
            <a:lvl2pPr marL="1402095" indent="0">
              <a:buNone/>
              <a:defRPr sz="3680"/>
            </a:lvl2pPr>
            <a:lvl3pPr marL="2804190" indent="0">
              <a:buNone/>
              <a:defRPr sz="3067"/>
            </a:lvl3pPr>
            <a:lvl4pPr marL="4206286" indent="0">
              <a:buNone/>
              <a:defRPr sz="2760"/>
            </a:lvl4pPr>
            <a:lvl5pPr marL="5608381" indent="0">
              <a:buNone/>
              <a:defRPr sz="2760"/>
            </a:lvl5pPr>
            <a:lvl6pPr marL="7010476" indent="0">
              <a:buNone/>
              <a:defRPr sz="2760"/>
            </a:lvl6pPr>
            <a:lvl7pPr marL="8412571" indent="0">
              <a:buNone/>
              <a:defRPr sz="2760"/>
            </a:lvl7pPr>
            <a:lvl8pPr marL="9814667" indent="0">
              <a:buNone/>
              <a:defRPr sz="2760"/>
            </a:lvl8pPr>
            <a:lvl9pPr marL="11216762" indent="0">
              <a:buNone/>
              <a:defRPr sz="2760"/>
            </a:lvl9pPr>
          </a:lstStyle>
          <a:p>
            <a:pPr lvl="0"/>
            <a:r>
              <a:rPr lang="en-US"/>
              <a:t>Click to edit Master text styles</a:t>
            </a:r>
          </a:p>
        </p:txBody>
      </p:sp>
      <p:sp>
        <p:nvSpPr>
          <p:cNvPr id="22" name="Text Placeholder 4"/>
          <p:cNvSpPr>
            <a:spLocks noGrp="1"/>
          </p:cNvSpPr>
          <p:nvPr>
            <p:ph type="body" sz="quarter" idx="3"/>
          </p:nvPr>
        </p:nvSpPr>
        <p:spPr>
          <a:xfrm>
            <a:off x="13661307" y="12867424"/>
            <a:ext cx="10144373" cy="1767203"/>
          </a:xfrm>
        </p:spPr>
        <p:txBody>
          <a:bodyPr anchor="b">
            <a:noAutofit/>
          </a:bodyPr>
          <a:lstStyle>
            <a:lvl1pPr marL="0" indent="0" algn="ctr">
              <a:lnSpc>
                <a:spcPct val="100000"/>
              </a:lnSpc>
              <a:buNone/>
              <a:defRPr sz="6133" b="0">
                <a:solidFill>
                  <a:schemeClr val="tx1"/>
                </a:solidFill>
              </a:defRPr>
            </a:lvl1pPr>
            <a:lvl2pPr marL="1402095" indent="0">
              <a:buNone/>
              <a:defRPr sz="6133" b="1"/>
            </a:lvl2pPr>
            <a:lvl3pPr marL="2804190" indent="0">
              <a:buNone/>
              <a:defRPr sz="5520" b="1"/>
            </a:lvl3pPr>
            <a:lvl4pPr marL="4206286" indent="0">
              <a:buNone/>
              <a:defRPr sz="4907" b="1"/>
            </a:lvl4pPr>
            <a:lvl5pPr marL="5608381" indent="0">
              <a:buNone/>
              <a:defRPr sz="4907" b="1"/>
            </a:lvl5pPr>
            <a:lvl6pPr marL="7010476" indent="0">
              <a:buNone/>
              <a:defRPr sz="4907" b="1"/>
            </a:lvl6pPr>
            <a:lvl7pPr marL="8412571" indent="0">
              <a:buNone/>
              <a:defRPr sz="4907" b="1"/>
            </a:lvl7pPr>
            <a:lvl8pPr marL="9814667" indent="0">
              <a:buNone/>
              <a:defRPr sz="4907" b="1"/>
            </a:lvl8pPr>
            <a:lvl9pPr marL="11216762" indent="0">
              <a:buNone/>
              <a:defRPr sz="4907" b="1"/>
            </a:lvl9pPr>
          </a:lstStyle>
          <a:p>
            <a:pPr lvl="0"/>
            <a:r>
              <a:rPr lang="en-US"/>
              <a:t>Click to edit Master text styles</a:t>
            </a:r>
          </a:p>
        </p:txBody>
      </p:sp>
      <p:sp>
        <p:nvSpPr>
          <p:cNvPr id="23" name="Picture Placeholder 2"/>
          <p:cNvSpPr>
            <a:spLocks noGrp="1" noChangeAspect="1"/>
          </p:cNvSpPr>
          <p:nvPr>
            <p:ph type="pic" idx="21"/>
          </p:nvPr>
        </p:nvSpPr>
        <p:spPr>
          <a:xfrm>
            <a:off x="14049664" y="7050227"/>
            <a:ext cx="9011364" cy="46736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4907"/>
            </a:lvl1pPr>
            <a:lvl2pPr marL="1402095" indent="0">
              <a:buNone/>
              <a:defRPr sz="4907"/>
            </a:lvl2pPr>
            <a:lvl3pPr marL="2804190" indent="0">
              <a:buNone/>
              <a:defRPr sz="4907"/>
            </a:lvl3pPr>
            <a:lvl4pPr marL="4206286" indent="0">
              <a:buNone/>
              <a:defRPr sz="4907"/>
            </a:lvl4pPr>
            <a:lvl5pPr marL="5608381" indent="0">
              <a:buNone/>
              <a:defRPr sz="4907"/>
            </a:lvl5pPr>
            <a:lvl6pPr marL="7010476" indent="0">
              <a:buNone/>
              <a:defRPr sz="4907"/>
            </a:lvl6pPr>
            <a:lvl7pPr marL="8412571" indent="0">
              <a:buNone/>
              <a:defRPr sz="4907"/>
            </a:lvl7pPr>
            <a:lvl8pPr marL="9814667" indent="0">
              <a:buNone/>
              <a:defRPr sz="4907"/>
            </a:lvl8pPr>
            <a:lvl9pPr marL="11216762" indent="0">
              <a:buNone/>
              <a:defRPr sz="4907"/>
            </a:lvl9pPr>
          </a:lstStyle>
          <a:p>
            <a:r>
              <a:rPr lang="en-US"/>
              <a:t>Click icon to add picture</a:t>
            </a:r>
            <a:endParaRPr lang="en-US" dirty="0"/>
          </a:p>
        </p:txBody>
      </p:sp>
      <p:sp>
        <p:nvSpPr>
          <p:cNvPr id="24" name="Text Placeholder 3"/>
          <p:cNvSpPr>
            <a:spLocks noGrp="1"/>
          </p:cNvSpPr>
          <p:nvPr>
            <p:ph type="body" sz="half" idx="19"/>
          </p:nvPr>
        </p:nvSpPr>
        <p:spPr>
          <a:xfrm>
            <a:off x="13657145" y="14634624"/>
            <a:ext cx="10148533" cy="3125050"/>
          </a:xfrm>
        </p:spPr>
        <p:txBody>
          <a:bodyPr anchor="t">
            <a:normAutofit/>
          </a:bodyPr>
          <a:lstStyle>
            <a:lvl1pPr marL="0" indent="0" algn="ctr">
              <a:buNone/>
              <a:defRPr sz="4293"/>
            </a:lvl1pPr>
            <a:lvl2pPr marL="1402095" indent="0">
              <a:buNone/>
              <a:defRPr sz="3680"/>
            </a:lvl2pPr>
            <a:lvl3pPr marL="2804190" indent="0">
              <a:buNone/>
              <a:defRPr sz="3067"/>
            </a:lvl3pPr>
            <a:lvl4pPr marL="4206286" indent="0">
              <a:buNone/>
              <a:defRPr sz="2760"/>
            </a:lvl4pPr>
            <a:lvl5pPr marL="5608381" indent="0">
              <a:buNone/>
              <a:defRPr sz="2760"/>
            </a:lvl5pPr>
            <a:lvl6pPr marL="7010476" indent="0">
              <a:buNone/>
              <a:defRPr sz="2760"/>
            </a:lvl6pPr>
            <a:lvl7pPr marL="8412571" indent="0">
              <a:buNone/>
              <a:defRPr sz="2760"/>
            </a:lvl7pPr>
            <a:lvl8pPr marL="9814667" indent="0">
              <a:buNone/>
              <a:defRPr sz="2760"/>
            </a:lvl8pPr>
            <a:lvl9pPr marL="11216762" indent="0">
              <a:buNone/>
              <a:defRPr sz="2760"/>
            </a:lvl9pPr>
          </a:lstStyle>
          <a:p>
            <a:pPr lvl="0"/>
            <a:r>
              <a:rPr lang="en-US"/>
              <a:t>Click to edit Master text styles</a:t>
            </a:r>
          </a:p>
        </p:txBody>
      </p:sp>
      <p:sp>
        <p:nvSpPr>
          <p:cNvPr id="25" name="Text Placeholder 4"/>
          <p:cNvSpPr>
            <a:spLocks noGrp="1"/>
          </p:cNvSpPr>
          <p:nvPr>
            <p:ph type="body" sz="quarter" idx="13"/>
          </p:nvPr>
        </p:nvSpPr>
        <p:spPr>
          <a:xfrm>
            <a:off x="24518275" y="12867424"/>
            <a:ext cx="10116443" cy="1767203"/>
          </a:xfrm>
        </p:spPr>
        <p:txBody>
          <a:bodyPr anchor="b">
            <a:noAutofit/>
          </a:bodyPr>
          <a:lstStyle>
            <a:lvl1pPr marL="0" indent="0" algn="ctr">
              <a:lnSpc>
                <a:spcPct val="100000"/>
              </a:lnSpc>
              <a:buNone/>
              <a:defRPr sz="6133" b="0">
                <a:solidFill>
                  <a:schemeClr val="tx1"/>
                </a:solidFill>
              </a:defRPr>
            </a:lvl1pPr>
            <a:lvl2pPr marL="1402095" indent="0">
              <a:buNone/>
              <a:defRPr sz="6133" b="1"/>
            </a:lvl2pPr>
            <a:lvl3pPr marL="2804190" indent="0">
              <a:buNone/>
              <a:defRPr sz="5520" b="1"/>
            </a:lvl3pPr>
            <a:lvl4pPr marL="4206286" indent="0">
              <a:buNone/>
              <a:defRPr sz="4907" b="1"/>
            </a:lvl4pPr>
            <a:lvl5pPr marL="5608381" indent="0">
              <a:buNone/>
              <a:defRPr sz="4907" b="1"/>
            </a:lvl5pPr>
            <a:lvl6pPr marL="7010476" indent="0">
              <a:buNone/>
              <a:defRPr sz="4907" b="1"/>
            </a:lvl6pPr>
            <a:lvl7pPr marL="8412571" indent="0">
              <a:buNone/>
              <a:defRPr sz="4907" b="1"/>
            </a:lvl7pPr>
            <a:lvl8pPr marL="9814667" indent="0">
              <a:buNone/>
              <a:defRPr sz="4907" b="1"/>
            </a:lvl8pPr>
            <a:lvl9pPr marL="11216762" indent="0">
              <a:buNone/>
              <a:defRPr sz="4907" b="1"/>
            </a:lvl9pPr>
          </a:lstStyle>
          <a:p>
            <a:pPr lvl="0"/>
            <a:r>
              <a:rPr lang="en-US"/>
              <a:t>Click to edit Master text styles</a:t>
            </a:r>
          </a:p>
        </p:txBody>
      </p:sp>
      <p:sp>
        <p:nvSpPr>
          <p:cNvPr id="26" name="Picture Placeholder 2"/>
          <p:cNvSpPr>
            <a:spLocks noGrp="1" noChangeAspect="1"/>
          </p:cNvSpPr>
          <p:nvPr>
            <p:ph type="pic" idx="22"/>
          </p:nvPr>
        </p:nvSpPr>
        <p:spPr>
          <a:xfrm>
            <a:off x="25069871" y="7050227"/>
            <a:ext cx="9016247" cy="46736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4907"/>
            </a:lvl1pPr>
            <a:lvl2pPr marL="1402095" indent="0">
              <a:buNone/>
              <a:defRPr sz="4907"/>
            </a:lvl2pPr>
            <a:lvl3pPr marL="2804190" indent="0">
              <a:buNone/>
              <a:defRPr sz="4907"/>
            </a:lvl3pPr>
            <a:lvl4pPr marL="4206286" indent="0">
              <a:buNone/>
              <a:defRPr sz="4907"/>
            </a:lvl4pPr>
            <a:lvl5pPr marL="5608381" indent="0">
              <a:buNone/>
              <a:defRPr sz="4907"/>
            </a:lvl5pPr>
            <a:lvl6pPr marL="7010476" indent="0">
              <a:buNone/>
              <a:defRPr sz="4907"/>
            </a:lvl6pPr>
            <a:lvl7pPr marL="8412571" indent="0">
              <a:buNone/>
              <a:defRPr sz="4907"/>
            </a:lvl7pPr>
            <a:lvl8pPr marL="9814667" indent="0">
              <a:buNone/>
              <a:defRPr sz="4907"/>
            </a:lvl8pPr>
            <a:lvl9pPr marL="11216762" indent="0">
              <a:buNone/>
              <a:defRPr sz="4907"/>
            </a:lvl9pPr>
          </a:lstStyle>
          <a:p>
            <a:r>
              <a:rPr lang="en-US"/>
              <a:t>Click icon to add picture</a:t>
            </a:r>
            <a:endParaRPr lang="en-US" dirty="0"/>
          </a:p>
        </p:txBody>
      </p:sp>
      <p:sp>
        <p:nvSpPr>
          <p:cNvPr id="27" name="Text Placeholder 3"/>
          <p:cNvSpPr>
            <a:spLocks noGrp="1"/>
          </p:cNvSpPr>
          <p:nvPr>
            <p:ph type="body" sz="half" idx="20"/>
          </p:nvPr>
        </p:nvSpPr>
        <p:spPr>
          <a:xfrm>
            <a:off x="24517892" y="14634629"/>
            <a:ext cx="10129843" cy="3125047"/>
          </a:xfrm>
        </p:spPr>
        <p:txBody>
          <a:bodyPr anchor="t">
            <a:normAutofit/>
          </a:bodyPr>
          <a:lstStyle>
            <a:lvl1pPr marL="0" indent="0" algn="ctr">
              <a:buNone/>
              <a:defRPr sz="4293"/>
            </a:lvl1pPr>
            <a:lvl2pPr marL="1402095" indent="0">
              <a:buNone/>
              <a:defRPr sz="3680"/>
            </a:lvl2pPr>
            <a:lvl3pPr marL="2804190" indent="0">
              <a:buNone/>
              <a:defRPr sz="3067"/>
            </a:lvl3pPr>
            <a:lvl4pPr marL="4206286" indent="0">
              <a:buNone/>
              <a:defRPr sz="2760"/>
            </a:lvl4pPr>
            <a:lvl5pPr marL="5608381" indent="0">
              <a:buNone/>
              <a:defRPr sz="2760"/>
            </a:lvl5pPr>
            <a:lvl6pPr marL="7010476" indent="0">
              <a:buNone/>
              <a:defRPr sz="2760"/>
            </a:lvl6pPr>
            <a:lvl7pPr marL="8412571" indent="0">
              <a:buNone/>
              <a:defRPr sz="2760"/>
            </a:lvl7pPr>
            <a:lvl8pPr marL="9814667" indent="0">
              <a:buNone/>
              <a:defRPr sz="2760"/>
            </a:lvl8pPr>
            <a:lvl9pPr marL="11216762" indent="0">
              <a:buNone/>
              <a:defRPr sz="276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7FE8F76-3FA2-46B6-81F8-F66C15E540C8}" type="slidenum">
              <a:rPr lang="en-US" smtClean="0"/>
              <a:t>‹#›</a:t>
            </a:fld>
            <a:endParaRPr lang="en-US"/>
          </a:p>
        </p:txBody>
      </p:sp>
    </p:spTree>
    <p:extLst>
      <p:ext uri="{BB962C8B-B14F-4D97-AF65-F5344CB8AC3E}">
        <p14:creationId xmlns:p14="http://schemas.microsoft.com/office/powerpoint/2010/main" val="35001413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D9C0EA-E412-4152-BB55-1449FD68B53B}" type="datetimeFigureOut">
              <a:rPr lang="en-US" smtClean="0"/>
              <a:t>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FE8F76-3FA2-46B6-81F8-F66C15E540C8}" type="slidenum">
              <a:rPr lang="en-US" smtClean="0"/>
              <a:t>‹#›</a:t>
            </a:fld>
            <a:endParaRPr lang="en-US"/>
          </a:p>
        </p:txBody>
      </p:sp>
    </p:spTree>
    <p:extLst>
      <p:ext uri="{BB962C8B-B14F-4D97-AF65-F5344CB8AC3E}">
        <p14:creationId xmlns:p14="http://schemas.microsoft.com/office/powerpoint/2010/main" val="9239058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829069" y="1869439"/>
            <a:ext cx="7818670" cy="1589024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809918" y="1869439"/>
            <a:ext cx="23550518" cy="1589024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D9C0EA-E412-4152-BB55-1449FD68B53B}" type="datetimeFigureOut">
              <a:rPr lang="en-US" smtClean="0"/>
              <a:t>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FE8F76-3FA2-46B6-81F8-F66C15E540C8}" type="slidenum">
              <a:rPr lang="en-US" smtClean="0"/>
              <a:t>‹#›</a:t>
            </a:fld>
            <a:endParaRPr lang="en-US"/>
          </a:p>
        </p:txBody>
      </p:sp>
    </p:spTree>
    <p:extLst>
      <p:ext uri="{BB962C8B-B14F-4D97-AF65-F5344CB8AC3E}">
        <p14:creationId xmlns:p14="http://schemas.microsoft.com/office/powerpoint/2010/main" val="4126934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D9C0EA-E412-4152-BB55-1449FD68B53B}" type="datetimeFigureOut">
              <a:rPr lang="en-US" smtClean="0"/>
              <a:t>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FE8F76-3FA2-46B6-81F8-F66C15E540C8}" type="slidenum">
              <a:rPr lang="en-US" smtClean="0"/>
              <a:t>‹#›</a:t>
            </a:fld>
            <a:endParaRPr lang="en-US"/>
          </a:p>
        </p:txBody>
      </p:sp>
    </p:spTree>
    <p:custDataLst>
      <p:tags r:id="rId1"/>
    </p:custDataLst>
    <p:extLst>
      <p:ext uri="{BB962C8B-B14F-4D97-AF65-F5344CB8AC3E}">
        <p14:creationId xmlns:p14="http://schemas.microsoft.com/office/powerpoint/2010/main" val="1284172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779926" y="2015495"/>
            <a:ext cx="29930549" cy="8748393"/>
          </a:xfrm>
        </p:spPr>
        <p:txBody>
          <a:bodyPr anchor="b">
            <a:normAutofit/>
          </a:bodyPr>
          <a:lstStyle>
            <a:lvl1pPr>
              <a:defRPr sz="10427"/>
            </a:lvl1pPr>
          </a:lstStyle>
          <a:p>
            <a:r>
              <a:rPr lang="en-US"/>
              <a:t>Click to edit Master title style</a:t>
            </a:r>
            <a:endParaRPr lang="en-US" dirty="0"/>
          </a:p>
        </p:txBody>
      </p:sp>
      <p:sp>
        <p:nvSpPr>
          <p:cNvPr id="3" name="Text Placeholder 2"/>
          <p:cNvSpPr>
            <a:spLocks noGrp="1"/>
          </p:cNvSpPr>
          <p:nvPr>
            <p:ph type="body" idx="1"/>
          </p:nvPr>
        </p:nvSpPr>
        <p:spPr>
          <a:xfrm>
            <a:off x="3779926" y="11046252"/>
            <a:ext cx="29930549" cy="4600573"/>
          </a:xfrm>
        </p:spPr>
        <p:txBody>
          <a:bodyPr/>
          <a:lstStyle>
            <a:lvl1pPr marL="0" indent="0" algn="ctr">
              <a:buNone/>
              <a:defRPr sz="7360">
                <a:solidFill>
                  <a:schemeClr val="tx1">
                    <a:tint val="75000"/>
                  </a:schemeClr>
                </a:solidFill>
              </a:defRPr>
            </a:lvl1pPr>
            <a:lvl2pPr marL="1402095" indent="0">
              <a:buNone/>
              <a:defRPr sz="6133">
                <a:solidFill>
                  <a:schemeClr val="tx1">
                    <a:tint val="75000"/>
                  </a:schemeClr>
                </a:solidFill>
              </a:defRPr>
            </a:lvl2pPr>
            <a:lvl3pPr marL="2804190" indent="0">
              <a:buNone/>
              <a:defRPr sz="5520">
                <a:solidFill>
                  <a:schemeClr val="tx1">
                    <a:tint val="75000"/>
                  </a:schemeClr>
                </a:solidFill>
              </a:defRPr>
            </a:lvl3pPr>
            <a:lvl4pPr marL="4206286" indent="0">
              <a:buNone/>
              <a:defRPr sz="4907">
                <a:solidFill>
                  <a:schemeClr val="tx1">
                    <a:tint val="75000"/>
                  </a:schemeClr>
                </a:solidFill>
              </a:defRPr>
            </a:lvl4pPr>
            <a:lvl5pPr marL="5608381" indent="0">
              <a:buNone/>
              <a:defRPr sz="4907">
                <a:solidFill>
                  <a:schemeClr val="tx1">
                    <a:tint val="75000"/>
                  </a:schemeClr>
                </a:solidFill>
              </a:defRPr>
            </a:lvl5pPr>
            <a:lvl6pPr marL="7010476" indent="0">
              <a:buNone/>
              <a:defRPr sz="4907">
                <a:solidFill>
                  <a:schemeClr val="tx1">
                    <a:tint val="75000"/>
                  </a:schemeClr>
                </a:solidFill>
              </a:defRPr>
            </a:lvl6pPr>
            <a:lvl7pPr marL="8412571" indent="0">
              <a:buNone/>
              <a:defRPr sz="4907">
                <a:solidFill>
                  <a:schemeClr val="tx1">
                    <a:tint val="75000"/>
                  </a:schemeClr>
                </a:solidFill>
              </a:defRPr>
            </a:lvl7pPr>
            <a:lvl8pPr marL="9814667" indent="0">
              <a:buNone/>
              <a:defRPr sz="4907">
                <a:solidFill>
                  <a:schemeClr val="tx1">
                    <a:tint val="75000"/>
                  </a:schemeClr>
                </a:solidFill>
              </a:defRPr>
            </a:lvl8pPr>
            <a:lvl9pPr marL="11216762" indent="0">
              <a:buNone/>
              <a:defRPr sz="490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FE8F76-3FA2-46B6-81F8-F66C15E540C8}" type="slidenum">
              <a:rPr lang="en-US" smtClean="0"/>
              <a:t>‹#›</a:t>
            </a:fld>
            <a:endParaRPr lang="en-US"/>
          </a:p>
        </p:txBody>
      </p:sp>
    </p:spTree>
    <p:extLst>
      <p:ext uri="{BB962C8B-B14F-4D97-AF65-F5344CB8AC3E}">
        <p14:creationId xmlns:p14="http://schemas.microsoft.com/office/powerpoint/2010/main" val="1933755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809921" y="1869442"/>
            <a:ext cx="31837815" cy="4067384"/>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809920" y="6404180"/>
            <a:ext cx="15700962" cy="113555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8983214" y="6404180"/>
            <a:ext cx="15664524" cy="113555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AD9C0EA-E412-4152-BB55-1449FD68B53B}" type="datetimeFigureOut">
              <a:rPr lang="en-US" smtClean="0"/>
              <a:t>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FE8F76-3FA2-46B6-81F8-F66C15E540C8}" type="slidenum">
              <a:rPr lang="en-US" smtClean="0"/>
              <a:t>‹#›</a:t>
            </a:fld>
            <a:endParaRPr lang="en-US"/>
          </a:p>
        </p:txBody>
      </p:sp>
    </p:spTree>
    <p:extLst>
      <p:ext uri="{BB962C8B-B14F-4D97-AF65-F5344CB8AC3E}">
        <p14:creationId xmlns:p14="http://schemas.microsoft.com/office/powerpoint/2010/main" val="4237350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09921" y="1869441"/>
            <a:ext cx="31837815" cy="4065060"/>
          </a:xfrm>
        </p:spPr>
        <p:txBody>
          <a:bodyPr/>
          <a:lstStyle/>
          <a:p>
            <a:r>
              <a:rPr lang="en-US"/>
              <a:t>Click to edit Master title style</a:t>
            </a:r>
            <a:endParaRPr lang="en-US" dirty="0"/>
          </a:p>
        </p:txBody>
      </p:sp>
      <p:sp>
        <p:nvSpPr>
          <p:cNvPr id="3" name="Text Placeholder 2"/>
          <p:cNvSpPr>
            <a:spLocks noGrp="1"/>
          </p:cNvSpPr>
          <p:nvPr>
            <p:ph type="body" idx="1"/>
          </p:nvPr>
        </p:nvSpPr>
        <p:spPr>
          <a:xfrm>
            <a:off x="3511049" y="6404182"/>
            <a:ext cx="15003537" cy="2526663"/>
          </a:xfrm>
        </p:spPr>
        <p:txBody>
          <a:bodyPr anchor="b"/>
          <a:lstStyle>
            <a:lvl1pPr marL="0" indent="0">
              <a:lnSpc>
                <a:spcPct val="100000"/>
              </a:lnSpc>
              <a:buNone/>
              <a:defRPr sz="7360" b="1"/>
            </a:lvl1pPr>
            <a:lvl2pPr marL="1402095" indent="0">
              <a:buNone/>
              <a:defRPr sz="6133" b="1"/>
            </a:lvl2pPr>
            <a:lvl3pPr marL="2804190" indent="0">
              <a:buNone/>
              <a:defRPr sz="5520" b="1"/>
            </a:lvl3pPr>
            <a:lvl4pPr marL="4206286" indent="0">
              <a:buNone/>
              <a:defRPr sz="4907" b="1"/>
            </a:lvl4pPr>
            <a:lvl5pPr marL="5608381" indent="0">
              <a:buNone/>
              <a:defRPr sz="4907" b="1"/>
            </a:lvl5pPr>
            <a:lvl6pPr marL="7010476" indent="0">
              <a:buNone/>
              <a:defRPr sz="4907" b="1"/>
            </a:lvl6pPr>
            <a:lvl7pPr marL="8412571" indent="0">
              <a:buNone/>
              <a:defRPr sz="4907" b="1"/>
            </a:lvl7pPr>
            <a:lvl8pPr marL="9814667" indent="0">
              <a:buNone/>
              <a:defRPr sz="4907" b="1"/>
            </a:lvl8pPr>
            <a:lvl9pPr marL="11216762" indent="0">
              <a:buNone/>
              <a:defRPr sz="4907" b="1"/>
            </a:lvl9pPr>
          </a:lstStyle>
          <a:p>
            <a:pPr lvl="0"/>
            <a:r>
              <a:rPr lang="en-US"/>
              <a:t>Click to edit Master text styles</a:t>
            </a:r>
          </a:p>
        </p:txBody>
      </p:sp>
      <p:sp>
        <p:nvSpPr>
          <p:cNvPr id="4" name="Content Placeholder 3"/>
          <p:cNvSpPr>
            <a:spLocks noGrp="1"/>
          </p:cNvSpPr>
          <p:nvPr>
            <p:ph sz="half" idx="2"/>
          </p:nvPr>
        </p:nvSpPr>
        <p:spPr>
          <a:xfrm>
            <a:off x="2809919" y="8930845"/>
            <a:ext cx="15704665" cy="88288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9686159" y="6404182"/>
            <a:ext cx="14961579" cy="2526663"/>
          </a:xfrm>
        </p:spPr>
        <p:txBody>
          <a:bodyPr anchor="b"/>
          <a:lstStyle>
            <a:lvl1pPr marL="0" indent="0">
              <a:lnSpc>
                <a:spcPct val="100000"/>
              </a:lnSpc>
              <a:buNone/>
              <a:defRPr sz="7360" b="1"/>
            </a:lvl1pPr>
            <a:lvl2pPr marL="1402095" indent="0">
              <a:buNone/>
              <a:defRPr sz="6133" b="1"/>
            </a:lvl2pPr>
            <a:lvl3pPr marL="2804190" indent="0">
              <a:buNone/>
              <a:defRPr sz="5520" b="1"/>
            </a:lvl3pPr>
            <a:lvl4pPr marL="4206286" indent="0">
              <a:buNone/>
              <a:defRPr sz="4907" b="1"/>
            </a:lvl4pPr>
            <a:lvl5pPr marL="5608381" indent="0">
              <a:buNone/>
              <a:defRPr sz="4907" b="1"/>
            </a:lvl5pPr>
            <a:lvl6pPr marL="7010476" indent="0">
              <a:buNone/>
              <a:defRPr sz="4907" b="1"/>
            </a:lvl6pPr>
            <a:lvl7pPr marL="8412571" indent="0">
              <a:buNone/>
              <a:defRPr sz="4907" b="1"/>
            </a:lvl7pPr>
            <a:lvl8pPr marL="9814667" indent="0">
              <a:buNone/>
              <a:defRPr sz="4907" b="1"/>
            </a:lvl8pPr>
            <a:lvl9pPr marL="11216762" indent="0">
              <a:buNone/>
              <a:defRPr sz="4907" b="1"/>
            </a:lvl9pPr>
          </a:lstStyle>
          <a:p>
            <a:pPr lvl="0"/>
            <a:r>
              <a:rPr lang="en-US"/>
              <a:t>Click to edit Master text styles</a:t>
            </a:r>
          </a:p>
        </p:txBody>
      </p:sp>
      <p:sp>
        <p:nvSpPr>
          <p:cNvPr id="6" name="Content Placeholder 5"/>
          <p:cNvSpPr>
            <a:spLocks noGrp="1"/>
          </p:cNvSpPr>
          <p:nvPr>
            <p:ph sz="quarter" idx="4"/>
          </p:nvPr>
        </p:nvSpPr>
        <p:spPr>
          <a:xfrm>
            <a:off x="18979516" y="8930845"/>
            <a:ext cx="15668223" cy="88288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AD9C0EA-E412-4152-BB55-1449FD68B53B}" type="datetimeFigureOut">
              <a:rPr lang="en-US" smtClean="0"/>
              <a:t>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FE8F76-3FA2-46B6-81F8-F66C15E540C8}" type="slidenum">
              <a:rPr lang="en-US" smtClean="0"/>
              <a:t>‹#›</a:t>
            </a:fld>
            <a:endParaRPr lang="en-US"/>
          </a:p>
        </p:txBody>
      </p:sp>
    </p:spTree>
    <p:extLst>
      <p:ext uri="{BB962C8B-B14F-4D97-AF65-F5344CB8AC3E}">
        <p14:creationId xmlns:p14="http://schemas.microsoft.com/office/powerpoint/2010/main" val="2595930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AD9C0EA-E412-4152-BB55-1449FD68B53B}" type="datetimeFigureOut">
              <a:rPr lang="en-US" smtClean="0"/>
              <a:t>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FE8F76-3FA2-46B6-81F8-F66C15E540C8}" type="slidenum">
              <a:rPr lang="en-US" smtClean="0"/>
              <a:t>‹#›</a:t>
            </a:fld>
            <a:endParaRPr lang="en-US"/>
          </a:p>
        </p:txBody>
      </p:sp>
    </p:spTree>
    <p:extLst>
      <p:ext uri="{BB962C8B-B14F-4D97-AF65-F5344CB8AC3E}">
        <p14:creationId xmlns:p14="http://schemas.microsoft.com/office/powerpoint/2010/main" val="4179453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D9C0EA-E412-4152-BB55-1449FD68B53B}" type="datetimeFigureOut">
              <a:rPr lang="en-US" smtClean="0"/>
              <a:t>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900105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20478" y="1869440"/>
            <a:ext cx="12091629" cy="7244080"/>
          </a:xfrm>
        </p:spPr>
        <p:txBody>
          <a:bodyPr anchor="b">
            <a:normAutofit/>
          </a:bodyPr>
          <a:lstStyle>
            <a:lvl1pPr>
              <a:defRPr sz="8587"/>
            </a:lvl1pPr>
          </a:lstStyle>
          <a:p>
            <a:r>
              <a:rPr lang="en-US"/>
              <a:t>Click to edit Master title style</a:t>
            </a:r>
            <a:endParaRPr lang="en-US" dirty="0"/>
          </a:p>
        </p:txBody>
      </p:sp>
      <p:sp>
        <p:nvSpPr>
          <p:cNvPr id="3" name="Content Placeholder 2"/>
          <p:cNvSpPr>
            <a:spLocks noGrp="1"/>
          </p:cNvSpPr>
          <p:nvPr>
            <p:ph idx="1"/>
          </p:nvPr>
        </p:nvSpPr>
        <p:spPr>
          <a:xfrm>
            <a:off x="15615047" y="1869440"/>
            <a:ext cx="19032688" cy="1589024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820478" y="9113521"/>
            <a:ext cx="12091629" cy="8646157"/>
          </a:xfrm>
        </p:spPr>
        <p:txBody>
          <a:bodyPr/>
          <a:lstStyle>
            <a:lvl1pPr marL="0" indent="0" algn="ctr">
              <a:buNone/>
              <a:defRPr sz="4907"/>
            </a:lvl1pPr>
            <a:lvl2pPr marL="1402095" indent="0">
              <a:buNone/>
              <a:defRPr sz="4293"/>
            </a:lvl2pPr>
            <a:lvl3pPr marL="2804190" indent="0">
              <a:buNone/>
              <a:defRPr sz="3680"/>
            </a:lvl3pPr>
            <a:lvl4pPr marL="4206286" indent="0">
              <a:buNone/>
              <a:defRPr sz="3067"/>
            </a:lvl4pPr>
            <a:lvl5pPr marL="5608381" indent="0">
              <a:buNone/>
              <a:defRPr sz="3067"/>
            </a:lvl5pPr>
            <a:lvl6pPr marL="7010476" indent="0">
              <a:buNone/>
              <a:defRPr sz="3067"/>
            </a:lvl6pPr>
            <a:lvl7pPr marL="8412571" indent="0">
              <a:buNone/>
              <a:defRPr sz="3067"/>
            </a:lvl7pPr>
            <a:lvl8pPr marL="9814667" indent="0">
              <a:buNone/>
              <a:defRPr sz="3067"/>
            </a:lvl8pPr>
            <a:lvl9pPr marL="11216762" indent="0">
              <a:buNone/>
              <a:defRPr sz="3067"/>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7FE8F76-3FA2-46B6-81F8-F66C15E540C8}" type="slidenum">
              <a:rPr lang="en-US" smtClean="0"/>
              <a:t>‹#›</a:t>
            </a:fld>
            <a:endParaRPr lang="en-US"/>
          </a:p>
        </p:txBody>
      </p:sp>
    </p:spTree>
    <p:extLst>
      <p:ext uri="{BB962C8B-B14F-4D97-AF65-F5344CB8AC3E}">
        <p14:creationId xmlns:p14="http://schemas.microsoft.com/office/powerpoint/2010/main" val="23267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20475" y="1869440"/>
            <a:ext cx="18234052" cy="7244080"/>
          </a:xfrm>
        </p:spPr>
        <p:txBody>
          <a:bodyPr anchor="b">
            <a:normAutofit/>
          </a:bodyPr>
          <a:lstStyle>
            <a:lvl1pPr>
              <a:defRPr sz="9813"/>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31272" y="2327235"/>
            <a:ext cx="10010220" cy="14974650"/>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9813"/>
            </a:lvl1pPr>
            <a:lvl2pPr marL="1402095" indent="0">
              <a:buNone/>
              <a:defRPr sz="8587"/>
            </a:lvl2pPr>
            <a:lvl3pPr marL="2804190" indent="0">
              <a:buNone/>
              <a:defRPr sz="7360"/>
            </a:lvl3pPr>
            <a:lvl4pPr marL="4206286" indent="0">
              <a:buNone/>
              <a:defRPr sz="6133"/>
            </a:lvl4pPr>
            <a:lvl5pPr marL="5608381" indent="0">
              <a:buNone/>
              <a:defRPr sz="6133"/>
            </a:lvl5pPr>
            <a:lvl6pPr marL="7010476" indent="0">
              <a:buNone/>
              <a:defRPr sz="6133"/>
            </a:lvl6pPr>
            <a:lvl7pPr marL="8412571" indent="0">
              <a:buNone/>
              <a:defRPr sz="6133"/>
            </a:lvl7pPr>
            <a:lvl8pPr marL="9814667" indent="0">
              <a:buNone/>
              <a:defRPr sz="6133"/>
            </a:lvl8pPr>
            <a:lvl9pPr marL="11216762" indent="0">
              <a:buNone/>
              <a:defRPr sz="6133"/>
            </a:lvl9pPr>
          </a:lstStyle>
          <a:p>
            <a:r>
              <a:rPr lang="en-US"/>
              <a:t>Click icon to add picture</a:t>
            </a:r>
            <a:endParaRPr lang="en-US" dirty="0"/>
          </a:p>
        </p:txBody>
      </p:sp>
      <p:sp>
        <p:nvSpPr>
          <p:cNvPr id="4" name="Text Placeholder 3"/>
          <p:cNvSpPr>
            <a:spLocks noGrp="1"/>
          </p:cNvSpPr>
          <p:nvPr>
            <p:ph type="body" sz="half" idx="2"/>
          </p:nvPr>
        </p:nvSpPr>
        <p:spPr>
          <a:xfrm>
            <a:off x="2809917" y="9113520"/>
            <a:ext cx="18249971" cy="8646160"/>
          </a:xfrm>
        </p:spPr>
        <p:txBody>
          <a:bodyPr>
            <a:normAutofit/>
          </a:bodyPr>
          <a:lstStyle>
            <a:lvl1pPr marL="0" indent="0" algn="ctr">
              <a:buNone/>
              <a:defRPr sz="5520"/>
            </a:lvl1pPr>
            <a:lvl2pPr marL="1402095" indent="0">
              <a:buNone/>
              <a:defRPr sz="4293"/>
            </a:lvl2pPr>
            <a:lvl3pPr marL="2804190" indent="0">
              <a:buNone/>
              <a:defRPr sz="3680"/>
            </a:lvl3pPr>
            <a:lvl4pPr marL="4206286" indent="0">
              <a:buNone/>
              <a:defRPr sz="3067"/>
            </a:lvl4pPr>
            <a:lvl5pPr marL="5608381" indent="0">
              <a:buNone/>
              <a:defRPr sz="3067"/>
            </a:lvl5pPr>
            <a:lvl6pPr marL="7010476" indent="0">
              <a:buNone/>
              <a:defRPr sz="3067"/>
            </a:lvl6pPr>
            <a:lvl7pPr marL="8412571" indent="0">
              <a:buNone/>
              <a:defRPr sz="3067"/>
            </a:lvl7pPr>
            <a:lvl8pPr marL="9814667" indent="0">
              <a:buNone/>
              <a:defRPr sz="3067"/>
            </a:lvl8pPr>
            <a:lvl9pPr marL="11216762" indent="0">
              <a:buNone/>
              <a:defRPr sz="3067"/>
            </a:lvl9pPr>
          </a:lstStyle>
          <a:p>
            <a:pPr lvl="0"/>
            <a:r>
              <a:rPr lang="en-US"/>
              <a:t>Click to edit Master text styles</a:t>
            </a:r>
          </a:p>
        </p:txBody>
      </p:sp>
      <p:sp>
        <p:nvSpPr>
          <p:cNvPr id="5" name="Date Placeholder 4"/>
          <p:cNvSpPr>
            <a:spLocks noGrp="1"/>
          </p:cNvSpPr>
          <p:nvPr>
            <p:ph type="dt" sz="half" idx="10"/>
          </p:nvPr>
        </p:nvSpPr>
        <p:spPr/>
        <p:txBody>
          <a:bodyPr/>
          <a:lstStyle/>
          <a:p>
            <a:fld id="{4AD9C0EA-E412-4152-BB55-1449FD68B53B}" type="datetimeFigureOut">
              <a:rPr lang="en-US" smtClean="0"/>
              <a:t>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FE8F76-3FA2-46B6-81F8-F66C15E540C8}" type="slidenum">
              <a:rPr lang="en-US" smtClean="0"/>
              <a:t>‹#›</a:t>
            </a:fld>
            <a:endParaRPr lang="en-US"/>
          </a:p>
        </p:txBody>
      </p:sp>
    </p:spTree>
    <p:extLst>
      <p:ext uri="{BB962C8B-B14F-4D97-AF65-F5344CB8AC3E}">
        <p14:creationId xmlns:p14="http://schemas.microsoft.com/office/powerpoint/2010/main" val="1290168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alphaModFix amt="83000"/>
            <a:lum/>
          </a:blip>
          <a:srcRect/>
          <a:stretch>
            <a:fillRect l="-57000" r="-45000" b="-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09921" y="1869442"/>
            <a:ext cx="31837815" cy="406738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809920" y="6427930"/>
            <a:ext cx="31837818" cy="113317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3612113" y="18042045"/>
            <a:ext cx="8435340" cy="1119717"/>
          </a:xfrm>
          <a:prstGeom prst="rect">
            <a:avLst/>
          </a:prstGeom>
        </p:spPr>
        <p:txBody>
          <a:bodyPr vert="horz" lIns="91440" tIns="45720" rIns="91440" bIns="45720" rtlCol="0" anchor="ctr"/>
          <a:lstStyle>
            <a:lvl1pPr algn="r">
              <a:defRPr sz="3067">
                <a:solidFill>
                  <a:schemeClr val="tx1">
                    <a:tint val="75000"/>
                  </a:schemeClr>
                </a:solidFill>
              </a:defRPr>
            </a:lvl1pPr>
          </a:lstStyle>
          <a:p>
            <a:fld id="{48A87A34-81AB-432B-8DAE-1953F412C126}" type="datetimeFigureOut">
              <a:rPr lang="en-US" dirty="0"/>
              <a:pPr/>
              <a:t>1/1/2023</a:t>
            </a:fld>
            <a:endParaRPr lang="en-US" dirty="0"/>
          </a:p>
        </p:txBody>
      </p:sp>
      <p:sp>
        <p:nvSpPr>
          <p:cNvPr id="5" name="Footer Placeholder 4"/>
          <p:cNvSpPr>
            <a:spLocks noGrp="1"/>
          </p:cNvSpPr>
          <p:nvPr>
            <p:ph type="ftr" sz="quarter" idx="3"/>
          </p:nvPr>
        </p:nvSpPr>
        <p:spPr>
          <a:xfrm>
            <a:off x="2809918" y="18042045"/>
            <a:ext cx="20519060" cy="1119717"/>
          </a:xfrm>
          <a:prstGeom prst="rect">
            <a:avLst/>
          </a:prstGeom>
        </p:spPr>
        <p:txBody>
          <a:bodyPr vert="horz" lIns="91440" tIns="45720" rIns="91440" bIns="45720" rtlCol="0" anchor="ctr"/>
          <a:lstStyle>
            <a:lvl1pPr algn="l">
              <a:defRPr sz="3067">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2330585" y="18042045"/>
            <a:ext cx="2317151" cy="1119717"/>
          </a:xfrm>
          <a:prstGeom prst="rect">
            <a:avLst/>
          </a:prstGeom>
        </p:spPr>
        <p:txBody>
          <a:bodyPr vert="horz" lIns="91440" tIns="45720" rIns="91440" bIns="45720" rtlCol="0" anchor="ctr"/>
          <a:lstStyle>
            <a:lvl1pPr algn="r">
              <a:defRPr sz="3067">
                <a:solidFill>
                  <a:schemeClr val="tx1">
                    <a:tint val="75000"/>
                  </a:schemeClr>
                </a:solidFill>
              </a:defRPr>
            </a:lvl1pPr>
          </a:lstStyle>
          <a:p>
            <a:fld id="{C7FE8F76-3FA2-46B6-81F8-F66C15E540C8}" type="slidenum">
              <a:rPr lang="en-US" smtClean="0"/>
              <a:t>‹#›</a:t>
            </a:fld>
            <a:endParaRPr lang="en-US"/>
          </a:p>
        </p:txBody>
      </p:sp>
    </p:spTree>
    <p:custDataLst>
      <p:tags r:id="rId19"/>
    </p:custDataLst>
    <p:extLst>
      <p:ext uri="{BB962C8B-B14F-4D97-AF65-F5344CB8AC3E}">
        <p14:creationId xmlns:p14="http://schemas.microsoft.com/office/powerpoint/2010/main" val="140579244"/>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txStyles>
    <p:titleStyle>
      <a:lvl1pPr algn="ctr" defTabSz="2804190" rtl="0" eaLnBrk="1" latinLnBrk="0" hangingPunct="1">
        <a:lnSpc>
          <a:spcPct val="90000"/>
        </a:lnSpc>
        <a:spcBef>
          <a:spcPct val="0"/>
        </a:spcBef>
        <a:buNone/>
        <a:defRPr sz="10427"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701048" indent="-701048" algn="l" defTabSz="2804190" rtl="0" eaLnBrk="1" latinLnBrk="0" hangingPunct="1">
        <a:lnSpc>
          <a:spcPct val="120000"/>
        </a:lnSpc>
        <a:spcBef>
          <a:spcPts val="3067"/>
        </a:spcBef>
        <a:buFont typeface="Arial" panose="020B0604020202020204" pitchFamily="34" charset="0"/>
        <a:buChar char="•"/>
        <a:defRPr sz="6133" kern="1200">
          <a:solidFill>
            <a:schemeClr val="tx1"/>
          </a:solidFill>
          <a:effectLst>
            <a:outerShdw blurRad="50800" dist="38100" dir="2700000" algn="tl" rotWithShape="0">
              <a:srgbClr val="000000">
                <a:alpha val="48000"/>
              </a:srgbClr>
            </a:outerShdw>
          </a:effectLst>
          <a:latin typeface="+mn-lt"/>
          <a:ea typeface="+mn-ea"/>
          <a:cs typeface="+mn-cs"/>
        </a:defRPr>
      </a:lvl1pPr>
      <a:lvl2pPr marL="2103143" indent="-701048" algn="l" defTabSz="2804190" rtl="0" eaLnBrk="1" latinLnBrk="0" hangingPunct="1">
        <a:lnSpc>
          <a:spcPct val="120000"/>
        </a:lnSpc>
        <a:spcBef>
          <a:spcPts val="1533"/>
        </a:spcBef>
        <a:buFont typeface="Arial" panose="020B0604020202020204" pitchFamily="34" charset="0"/>
        <a:buChar char="•"/>
        <a:defRPr sz="5520" kern="1200">
          <a:solidFill>
            <a:schemeClr val="tx1"/>
          </a:solidFill>
          <a:effectLst>
            <a:outerShdw blurRad="50800" dist="38100" dir="2700000" algn="tl" rotWithShape="0">
              <a:srgbClr val="000000">
                <a:alpha val="48000"/>
              </a:srgbClr>
            </a:outerShdw>
          </a:effectLst>
          <a:latin typeface="+mn-lt"/>
          <a:ea typeface="+mn-ea"/>
          <a:cs typeface="+mn-cs"/>
        </a:defRPr>
      </a:lvl2pPr>
      <a:lvl3pPr marL="3505238" indent="-701048" algn="l" defTabSz="2804190" rtl="0" eaLnBrk="1" latinLnBrk="0" hangingPunct="1">
        <a:lnSpc>
          <a:spcPct val="120000"/>
        </a:lnSpc>
        <a:spcBef>
          <a:spcPts val="1533"/>
        </a:spcBef>
        <a:buFont typeface="Arial" panose="020B0604020202020204" pitchFamily="34" charset="0"/>
        <a:buChar char="•"/>
        <a:defRPr sz="4907" kern="1200">
          <a:solidFill>
            <a:schemeClr val="tx1"/>
          </a:solidFill>
          <a:effectLst>
            <a:outerShdw blurRad="50800" dist="38100" dir="2700000" algn="tl" rotWithShape="0">
              <a:srgbClr val="000000">
                <a:alpha val="48000"/>
              </a:srgbClr>
            </a:outerShdw>
          </a:effectLst>
          <a:latin typeface="+mn-lt"/>
          <a:ea typeface="+mn-ea"/>
          <a:cs typeface="+mn-cs"/>
        </a:defRPr>
      </a:lvl3pPr>
      <a:lvl4pPr marL="4907333" indent="-701048" algn="l" defTabSz="2804190" rtl="0" eaLnBrk="1" latinLnBrk="0" hangingPunct="1">
        <a:lnSpc>
          <a:spcPct val="120000"/>
        </a:lnSpc>
        <a:spcBef>
          <a:spcPts val="1533"/>
        </a:spcBef>
        <a:buFont typeface="Arial" panose="020B0604020202020204" pitchFamily="34" charset="0"/>
        <a:buChar char="•"/>
        <a:defRPr sz="4293" kern="1200">
          <a:solidFill>
            <a:schemeClr val="tx1"/>
          </a:solidFill>
          <a:effectLst>
            <a:outerShdw blurRad="50800" dist="38100" dir="2700000" algn="tl" rotWithShape="0">
              <a:srgbClr val="000000">
                <a:alpha val="48000"/>
              </a:srgbClr>
            </a:outerShdw>
          </a:effectLst>
          <a:latin typeface="+mn-lt"/>
          <a:ea typeface="+mn-ea"/>
          <a:cs typeface="+mn-cs"/>
        </a:defRPr>
      </a:lvl4pPr>
      <a:lvl5pPr marL="6309429" indent="-701048" algn="l" defTabSz="2804190" rtl="0" eaLnBrk="1" latinLnBrk="0" hangingPunct="1">
        <a:lnSpc>
          <a:spcPct val="120000"/>
        </a:lnSpc>
        <a:spcBef>
          <a:spcPts val="1533"/>
        </a:spcBef>
        <a:buFont typeface="Arial" panose="020B0604020202020204" pitchFamily="34" charset="0"/>
        <a:buChar char="•"/>
        <a:defRPr sz="3680" kern="1200">
          <a:solidFill>
            <a:schemeClr val="tx1"/>
          </a:solidFill>
          <a:effectLst>
            <a:outerShdw blurRad="50800" dist="38100" dir="2700000" algn="tl" rotWithShape="0">
              <a:srgbClr val="000000">
                <a:alpha val="48000"/>
              </a:srgbClr>
            </a:outerShdw>
          </a:effectLst>
          <a:latin typeface="+mn-lt"/>
          <a:ea typeface="+mn-ea"/>
          <a:cs typeface="+mn-cs"/>
        </a:defRPr>
      </a:lvl5pPr>
      <a:lvl6pPr marL="7711524" indent="-701048" algn="l" defTabSz="2804190" rtl="0" eaLnBrk="1" latinLnBrk="0" hangingPunct="1">
        <a:lnSpc>
          <a:spcPct val="120000"/>
        </a:lnSpc>
        <a:spcBef>
          <a:spcPts val="1533"/>
        </a:spcBef>
        <a:buFont typeface="Arial" panose="020B0604020202020204" pitchFamily="34" charset="0"/>
        <a:buChar char="•"/>
        <a:defRPr sz="3680" kern="1200">
          <a:solidFill>
            <a:schemeClr val="tx1"/>
          </a:solidFill>
          <a:effectLst>
            <a:outerShdw blurRad="50800" dist="38100" dir="2700000" algn="tl" rotWithShape="0">
              <a:srgbClr val="000000">
                <a:alpha val="48000"/>
              </a:srgbClr>
            </a:outerShdw>
          </a:effectLst>
          <a:latin typeface="+mn-lt"/>
          <a:ea typeface="+mn-ea"/>
          <a:cs typeface="+mn-cs"/>
        </a:defRPr>
      </a:lvl6pPr>
      <a:lvl7pPr marL="9113619" indent="-701048" algn="l" defTabSz="2804190" rtl="0" eaLnBrk="1" latinLnBrk="0" hangingPunct="1">
        <a:lnSpc>
          <a:spcPct val="120000"/>
        </a:lnSpc>
        <a:spcBef>
          <a:spcPts val="1533"/>
        </a:spcBef>
        <a:buFont typeface="Arial" panose="020B0604020202020204" pitchFamily="34" charset="0"/>
        <a:buChar char="•"/>
        <a:defRPr sz="3680" kern="1200">
          <a:solidFill>
            <a:schemeClr val="tx1"/>
          </a:solidFill>
          <a:effectLst>
            <a:outerShdw blurRad="50800" dist="38100" dir="2700000" algn="tl" rotWithShape="0">
              <a:srgbClr val="000000">
                <a:alpha val="48000"/>
              </a:srgbClr>
            </a:outerShdw>
          </a:effectLst>
          <a:latin typeface="+mn-lt"/>
          <a:ea typeface="+mn-ea"/>
          <a:cs typeface="+mn-cs"/>
        </a:defRPr>
      </a:lvl7pPr>
      <a:lvl8pPr marL="10515714" indent="-701048" algn="l" defTabSz="2804190" rtl="0" eaLnBrk="1" latinLnBrk="0" hangingPunct="1">
        <a:lnSpc>
          <a:spcPct val="120000"/>
        </a:lnSpc>
        <a:spcBef>
          <a:spcPts val="1533"/>
        </a:spcBef>
        <a:buFont typeface="Arial" panose="020B0604020202020204" pitchFamily="34" charset="0"/>
        <a:buChar char="•"/>
        <a:defRPr sz="3680" kern="1200">
          <a:solidFill>
            <a:schemeClr val="tx1"/>
          </a:solidFill>
          <a:effectLst>
            <a:outerShdw blurRad="50800" dist="38100" dir="2700000" algn="tl" rotWithShape="0">
              <a:srgbClr val="000000">
                <a:alpha val="48000"/>
              </a:srgbClr>
            </a:outerShdw>
          </a:effectLst>
          <a:latin typeface="+mn-lt"/>
          <a:ea typeface="+mn-ea"/>
          <a:cs typeface="+mn-cs"/>
        </a:defRPr>
      </a:lvl8pPr>
      <a:lvl9pPr marL="11917810" indent="-701048" algn="l" defTabSz="2804190" rtl="0" eaLnBrk="1" latinLnBrk="0" hangingPunct="1">
        <a:lnSpc>
          <a:spcPct val="120000"/>
        </a:lnSpc>
        <a:spcBef>
          <a:spcPts val="1533"/>
        </a:spcBef>
        <a:buFont typeface="Arial" panose="020B0604020202020204" pitchFamily="34" charset="0"/>
        <a:buChar char="•"/>
        <a:defRPr sz="368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2804190" rtl="0" eaLnBrk="1" latinLnBrk="0" hangingPunct="1">
        <a:defRPr sz="5520" kern="1200">
          <a:solidFill>
            <a:schemeClr val="tx1"/>
          </a:solidFill>
          <a:latin typeface="+mn-lt"/>
          <a:ea typeface="+mn-ea"/>
          <a:cs typeface="+mn-cs"/>
        </a:defRPr>
      </a:lvl1pPr>
      <a:lvl2pPr marL="1402095" algn="l" defTabSz="2804190" rtl="0" eaLnBrk="1" latinLnBrk="0" hangingPunct="1">
        <a:defRPr sz="5520" kern="1200">
          <a:solidFill>
            <a:schemeClr val="tx1"/>
          </a:solidFill>
          <a:latin typeface="+mn-lt"/>
          <a:ea typeface="+mn-ea"/>
          <a:cs typeface="+mn-cs"/>
        </a:defRPr>
      </a:lvl2pPr>
      <a:lvl3pPr marL="2804190" algn="l" defTabSz="2804190" rtl="0" eaLnBrk="1" latinLnBrk="0" hangingPunct="1">
        <a:defRPr sz="5520" kern="1200">
          <a:solidFill>
            <a:schemeClr val="tx1"/>
          </a:solidFill>
          <a:latin typeface="+mn-lt"/>
          <a:ea typeface="+mn-ea"/>
          <a:cs typeface="+mn-cs"/>
        </a:defRPr>
      </a:lvl3pPr>
      <a:lvl4pPr marL="4206286" algn="l" defTabSz="2804190" rtl="0" eaLnBrk="1" latinLnBrk="0" hangingPunct="1">
        <a:defRPr sz="5520" kern="1200">
          <a:solidFill>
            <a:schemeClr val="tx1"/>
          </a:solidFill>
          <a:latin typeface="+mn-lt"/>
          <a:ea typeface="+mn-ea"/>
          <a:cs typeface="+mn-cs"/>
        </a:defRPr>
      </a:lvl4pPr>
      <a:lvl5pPr marL="5608381" algn="l" defTabSz="2804190" rtl="0" eaLnBrk="1" latinLnBrk="0" hangingPunct="1">
        <a:defRPr sz="5520" kern="1200">
          <a:solidFill>
            <a:schemeClr val="tx1"/>
          </a:solidFill>
          <a:latin typeface="+mn-lt"/>
          <a:ea typeface="+mn-ea"/>
          <a:cs typeface="+mn-cs"/>
        </a:defRPr>
      </a:lvl5pPr>
      <a:lvl6pPr marL="7010476" algn="l" defTabSz="2804190" rtl="0" eaLnBrk="1" latinLnBrk="0" hangingPunct="1">
        <a:defRPr sz="5520" kern="1200">
          <a:solidFill>
            <a:schemeClr val="tx1"/>
          </a:solidFill>
          <a:latin typeface="+mn-lt"/>
          <a:ea typeface="+mn-ea"/>
          <a:cs typeface="+mn-cs"/>
        </a:defRPr>
      </a:lvl6pPr>
      <a:lvl7pPr marL="8412571" algn="l" defTabSz="2804190" rtl="0" eaLnBrk="1" latinLnBrk="0" hangingPunct="1">
        <a:defRPr sz="5520" kern="1200">
          <a:solidFill>
            <a:schemeClr val="tx1"/>
          </a:solidFill>
          <a:latin typeface="+mn-lt"/>
          <a:ea typeface="+mn-ea"/>
          <a:cs typeface="+mn-cs"/>
        </a:defRPr>
      </a:lvl7pPr>
      <a:lvl8pPr marL="9814667" algn="l" defTabSz="2804190" rtl="0" eaLnBrk="1" latinLnBrk="0" hangingPunct="1">
        <a:defRPr sz="5520" kern="1200">
          <a:solidFill>
            <a:schemeClr val="tx1"/>
          </a:solidFill>
          <a:latin typeface="+mn-lt"/>
          <a:ea typeface="+mn-ea"/>
          <a:cs typeface="+mn-cs"/>
        </a:defRPr>
      </a:lvl8pPr>
      <a:lvl9pPr marL="11216762" algn="l" defTabSz="2804190" rtl="0" eaLnBrk="1" latinLnBrk="0" hangingPunct="1">
        <a:defRPr sz="5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86391" y="2596874"/>
            <a:ext cx="6282370" cy="3607170"/>
          </a:xfrm>
          <a:prstGeom prst="rect">
            <a:avLst/>
          </a:prstGeom>
          <a:gradFill flip="none" rotWithShape="1">
            <a:gsLst>
              <a:gs pos="0">
                <a:srgbClr val="97D7E2"/>
              </a:gs>
              <a:gs pos="50000">
                <a:srgbClr val="A8D4E0"/>
              </a:gs>
              <a:gs pos="100000">
                <a:srgbClr val="E0F5F8"/>
              </a:gs>
            </a:gsLst>
            <a:lin ang="18900000" scaled="1"/>
            <a:tileRect/>
          </a:gradFill>
          <a:ln>
            <a:solidFill>
              <a:schemeClr val="accent5">
                <a:lumMod val="5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b="1" dirty="0">
                <a:solidFill>
                  <a:schemeClr val="bg1"/>
                </a:solidFill>
                <a:latin typeface="Arial" panose="020B0604020202020204" pitchFamily="34" charset="0"/>
                <a:cs typeface="Arial" panose="020B0604020202020204" pitchFamily="34" charset="0"/>
              </a:rPr>
              <a:t>Presenting Author’s name, Other Authors’ Name </a:t>
            </a:r>
            <a:endParaRPr lang="en-US" sz="2800" baseline="30000" dirty="0">
              <a:solidFill>
                <a:schemeClr val="bg1"/>
              </a:solidFill>
              <a:latin typeface="Arial" panose="020B0604020202020204" pitchFamily="34" charset="0"/>
              <a:cs typeface="Arial" panose="020B0604020202020204" pitchFamily="34" charset="0"/>
            </a:endParaRPr>
          </a:p>
          <a:p>
            <a:pPr algn="ctr"/>
            <a:endParaRPr lang="en-US" sz="2800" baseline="30000" dirty="0">
              <a:solidFill>
                <a:schemeClr val="bg1"/>
              </a:solidFill>
              <a:latin typeface="Arial" panose="020B0604020202020204" pitchFamily="34" charset="0"/>
              <a:cs typeface="Arial" panose="020B0604020202020204" pitchFamily="34" charset="0"/>
            </a:endParaRPr>
          </a:p>
          <a:p>
            <a:pPr algn="ctr"/>
            <a:r>
              <a:rPr lang="en-US" sz="2800" baseline="30000" dirty="0">
                <a:solidFill>
                  <a:schemeClr val="bg1"/>
                </a:solidFill>
                <a:latin typeface="Arial" panose="020B0604020202020204" pitchFamily="34" charset="0"/>
                <a:cs typeface="Arial" panose="020B0604020202020204" pitchFamily="34" charset="0"/>
              </a:rPr>
              <a:t>All authors affiliations: International Medical University Malaysia</a:t>
            </a:r>
            <a:endParaRPr lang="en-US" sz="2800" dirty="0">
              <a:solidFill>
                <a:schemeClr val="bg1"/>
              </a:solidFill>
              <a:latin typeface="Arial" panose="020B0604020202020204" pitchFamily="34" charset="0"/>
              <a:cs typeface="Arial" panose="020B0604020202020204" pitchFamily="34" charset="0"/>
            </a:endParaRPr>
          </a:p>
        </p:txBody>
      </p:sp>
      <p:sp>
        <p:nvSpPr>
          <p:cNvPr id="9" name="Rounded Rectangle 8"/>
          <p:cNvSpPr/>
          <p:nvPr/>
        </p:nvSpPr>
        <p:spPr>
          <a:xfrm>
            <a:off x="165932" y="6706297"/>
            <a:ext cx="6282370" cy="4114996"/>
          </a:xfrm>
          <a:prstGeom prst="rect">
            <a:avLst/>
          </a:prstGeom>
          <a:ln>
            <a:solidFill>
              <a:srgbClr val="75C2D3"/>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GB" sz="2800" dirty="0">
                <a:latin typeface="Arial" panose="020B0604020202020204" pitchFamily="34" charset="0"/>
                <a:cs typeface="Arial" panose="020B0604020202020204" pitchFamily="34" charset="0"/>
              </a:rPr>
              <a:t>This study was done to……...(please state the objectives of the study) </a:t>
            </a:r>
          </a:p>
        </p:txBody>
      </p:sp>
      <p:sp>
        <p:nvSpPr>
          <p:cNvPr id="21" name="Rounded Rectangle 20"/>
          <p:cNvSpPr/>
          <p:nvPr/>
        </p:nvSpPr>
        <p:spPr>
          <a:xfrm>
            <a:off x="165932" y="11075824"/>
            <a:ext cx="7789115" cy="9804156"/>
          </a:xfrm>
          <a:prstGeom prst="rect">
            <a:avLst/>
          </a:prstGeom>
          <a:solidFill>
            <a:srgbClr val="C7E9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24" name="Rectangle 23"/>
          <p:cNvSpPr/>
          <p:nvPr/>
        </p:nvSpPr>
        <p:spPr>
          <a:xfrm>
            <a:off x="336285" y="16093387"/>
            <a:ext cx="7448406" cy="459403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Arial" panose="020B0604020202020204" pitchFamily="34" charset="0"/>
                <a:cs typeface="Arial" panose="020B0604020202020204" pitchFamily="34" charset="0"/>
              </a:rPr>
              <a:t>Analysis:</a:t>
            </a:r>
            <a:r>
              <a:rPr lang="en-US" sz="2800" dirty="0">
                <a:solidFill>
                  <a:schemeClr val="bg1"/>
                </a:solidFill>
                <a:latin typeface="Arial" panose="020B0604020202020204" pitchFamily="34" charset="0"/>
                <a:cs typeface="Arial" panose="020B0604020202020204" pitchFamily="34" charset="0"/>
              </a:rPr>
              <a:t> International Medical Education Conference, International Medical Education Conference, International Medical Education Conference, International Medical Education Conference International Medical Education Conference, International Medical Education Conference, International Medical Education Conference, International Medical Education Conference</a:t>
            </a:r>
            <a:endParaRPr lang="en-US" sz="2800" b="1" dirty="0">
              <a:solidFill>
                <a:schemeClr val="bg1"/>
              </a:solidFill>
              <a:latin typeface="Arial" panose="020B0604020202020204" pitchFamily="34" charset="0"/>
              <a:cs typeface="Arial" panose="020B0604020202020204" pitchFamily="34" charset="0"/>
            </a:endParaRPr>
          </a:p>
        </p:txBody>
      </p:sp>
      <p:sp>
        <p:nvSpPr>
          <p:cNvPr id="23" name="Rectangle 22"/>
          <p:cNvSpPr/>
          <p:nvPr/>
        </p:nvSpPr>
        <p:spPr>
          <a:xfrm>
            <a:off x="367213" y="11731318"/>
            <a:ext cx="7448406" cy="128545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Arial" panose="020B0604020202020204" pitchFamily="34" charset="0"/>
                <a:cs typeface="Arial" panose="020B0604020202020204" pitchFamily="34" charset="0"/>
              </a:rPr>
              <a:t>Study Population: </a:t>
            </a:r>
            <a:r>
              <a:rPr lang="en-US" sz="2800" dirty="0">
                <a:solidFill>
                  <a:schemeClr val="bg1"/>
                </a:solidFill>
                <a:latin typeface="Arial" panose="020B0604020202020204" pitchFamily="34" charset="0"/>
                <a:cs typeface="Arial" panose="020B0604020202020204" pitchFamily="34" charset="0"/>
              </a:rPr>
              <a:t>International Medical Education Conference</a:t>
            </a:r>
            <a:endParaRPr lang="en-US" sz="2800" b="1" dirty="0">
              <a:solidFill>
                <a:schemeClr val="bg1"/>
              </a:solidFill>
              <a:latin typeface="Arial" panose="020B0604020202020204" pitchFamily="34" charset="0"/>
              <a:cs typeface="Arial" panose="020B0604020202020204" pitchFamily="34" charset="0"/>
            </a:endParaRPr>
          </a:p>
        </p:txBody>
      </p:sp>
      <p:sp>
        <p:nvSpPr>
          <p:cNvPr id="69" name="Rounded Rectangle 68"/>
          <p:cNvSpPr/>
          <p:nvPr/>
        </p:nvSpPr>
        <p:spPr>
          <a:xfrm>
            <a:off x="8162892" y="11063766"/>
            <a:ext cx="14697108" cy="9804155"/>
          </a:xfrm>
          <a:prstGeom prst="rect">
            <a:avLst/>
          </a:prstGeom>
          <a:noFill/>
          <a:ln>
            <a:solidFill>
              <a:srgbClr val="75C2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49" dirty="0">
              <a:latin typeface="Palatino Linotype" panose="02040502050505030304" pitchFamily="18" charset="0"/>
            </a:endParaRPr>
          </a:p>
          <a:p>
            <a:endParaRPr lang="en-US" sz="3649" dirty="0">
              <a:latin typeface="Palatino Linotype" panose="02040502050505030304" pitchFamily="18" charset="0"/>
            </a:endParaRPr>
          </a:p>
          <a:p>
            <a:endParaRPr lang="en-US" sz="3793" b="1" u="sng" dirty="0">
              <a:solidFill>
                <a:srgbClr val="FFFF00"/>
              </a:solidFill>
              <a:latin typeface="Palatino Linotype" panose="02040502050505030304" pitchFamily="18" charset="0"/>
            </a:endParaRPr>
          </a:p>
          <a:p>
            <a:pPr marL="782874" indent="-782874">
              <a:buAutoNum type="arabicParenBoth"/>
            </a:pPr>
            <a:endParaRPr lang="en-US" sz="3793" b="1" u="sng" dirty="0">
              <a:solidFill>
                <a:srgbClr val="FFFF00"/>
              </a:solidFill>
              <a:latin typeface="Palatino Linotype" panose="02040502050505030304" pitchFamily="18" charset="0"/>
            </a:endParaRPr>
          </a:p>
          <a:p>
            <a:endParaRPr lang="en-US" sz="3793" b="1" u="sng" dirty="0">
              <a:solidFill>
                <a:srgbClr val="FFFF00"/>
              </a:solidFill>
              <a:latin typeface="Palatino Linotype" panose="02040502050505030304" pitchFamily="18" charset="0"/>
            </a:endParaRPr>
          </a:p>
          <a:p>
            <a:pPr algn="ctr"/>
            <a:endParaRPr lang="en-US" sz="3649" dirty="0"/>
          </a:p>
          <a:p>
            <a:pPr algn="ctr"/>
            <a:endParaRPr lang="en-US" sz="3649" dirty="0"/>
          </a:p>
          <a:p>
            <a:pPr algn="ctr"/>
            <a:endParaRPr lang="en-US" sz="3649" dirty="0"/>
          </a:p>
        </p:txBody>
      </p:sp>
      <p:sp>
        <p:nvSpPr>
          <p:cNvPr id="85" name="Rounded Rectangle 84"/>
          <p:cNvSpPr/>
          <p:nvPr/>
        </p:nvSpPr>
        <p:spPr>
          <a:xfrm>
            <a:off x="23067845" y="11105369"/>
            <a:ext cx="14121031" cy="4795461"/>
          </a:xfrm>
          <a:prstGeom prst="rect">
            <a:avLst/>
          </a:prstGeom>
          <a:noFill/>
          <a:ln>
            <a:solidFill>
              <a:srgbClr val="75C2D3"/>
            </a:solidFill>
          </a:ln>
        </p:spPr>
        <p:style>
          <a:lnRef idx="1">
            <a:schemeClr val="dk1"/>
          </a:lnRef>
          <a:fillRef idx="3">
            <a:schemeClr val="dk1"/>
          </a:fillRef>
          <a:effectRef idx="2">
            <a:schemeClr val="dk1"/>
          </a:effectRef>
          <a:fontRef idx="minor">
            <a:schemeClr val="lt1"/>
          </a:fontRef>
        </p:style>
        <p:txBody>
          <a:bodyPr rtlCol="0" anchor="ctr"/>
          <a:lstStyle/>
          <a:p>
            <a:pPr marL="602211" indent="-602211">
              <a:buFont typeface="Wingdings" panose="05000000000000000000" pitchFamily="2" charset="2"/>
              <a:buChar char="§"/>
            </a:pPr>
            <a:endParaRPr lang="en-US" sz="2800" b="1" dirty="0">
              <a:solidFill>
                <a:schemeClr val="bg1"/>
              </a:solidFill>
              <a:latin typeface="Arial" panose="020B0604020202020204" pitchFamily="34" charset="0"/>
              <a:cs typeface="Arial" panose="020B0604020202020204" pitchFamily="34" charset="0"/>
            </a:endParaRPr>
          </a:p>
          <a:p>
            <a:pPr marL="602211" indent="-602211">
              <a:buFont typeface="Wingdings" panose="05000000000000000000" pitchFamily="2" charset="2"/>
              <a:buChar char="§"/>
            </a:pPr>
            <a:endParaRPr lang="en-US" sz="2800" b="1" dirty="0">
              <a:solidFill>
                <a:schemeClr val="bg1"/>
              </a:solidFill>
              <a:latin typeface="Arial" panose="020B0604020202020204" pitchFamily="34" charset="0"/>
              <a:cs typeface="Arial" panose="020B0604020202020204" pitchFamily="34" charset="0"/>
            </a:endParaRPr>
          </a:p>
          <a:p>
            <a:pPr marL="602211" indent="-602211">
              <a:buFont typeface="Wingdings" panose="05000000000000000000" pitchFamily="2" charset="2"/>
              <a:buChar char="§"/>
            </a:pPr>
            <a:r>
              <a:rPr lang="en-US" sz="2800" dirty="0">
                <a:solidFill>
                  <a:schemeClr val="bg1"/>
                </a:solidFill>
                <a:latin typeface="Arial" panose="020B0604020202020204" pitchFamily="34" charset="0"/>
                <a:cs typeface="Arial" panose="020B0604020202020204" pitchFamily="34" charset="0"/>
              </a:rPr>
              <a:t>The findings shows International Medical Education Conference, International Medical Education Conference, International Medical Education Conference</a:t>
            </a:r>
          </a:p>
          <a:p>
            <a:endParaRPr lang="en-US" sz="2800" dirty="0">
              <a:solidFill>
                <a:schemeClr val="bg1"/>
              </a:solidFill>
              <a:latin typeface="Arial" panose="020B0604020202020204" pitchFamily="34" charset="0"/>
              <a:cs typeface="Arial" panose="020B0604020202020204" pitchFamily="34" charset="0"/>
            </a:endParaRPr>
          </a:p>
          <a:p>
            <a:pPr marL="602211" indent="-602211">
              <a:buFont typeface="Wingdings" panose="05000000000000000000" pitchFamily="2" charset="2"/>
              <a:buChar char="§"/>
            </a:pPr>
            <a:r>
              <a:rPr lang="en-US" sz="2800" dirty="0">
                <a:solidFill>
                  <a:schemeClr val="bg1"/>
                </a:solidFill>
                <a:latin typeface="Arial" panose="020B0604020202020204" pitchFamily="34" charset="0"/>
                <a:cs typeface="Arial" panose="020B0604020202020204" pitchFamily="34" charset="0"/>
              </a:rPr>
              <a:t>It is hope that early International Medical Education Conference, International Medical Education Conference, International Medical Education Conference, International Medical Education Conference, International Medical Education Conference, International Medical Education Conference</a:t>
            </a:r>
          </a:p>
        </p:txBody>
      </p:sp>
      <p:sp>
        <p:nvSpPr>
          <p:cNvPr id="87" name="Rounded Rectangle 86"/>
          <p:cNvSpPr/>
          <p:nvPr/>
        </p:nvSpPr>
        <p:spPr>
          <a:xfrm>
            <a:off x="23067845" y="16234742"/>
            <a:ext cx="14121031" cy="2739058"/>
          </a:xfrm>
          <a:prstGeom prst="rect">
            <a:avLst/>
          </a:prstGeom>
          <a:noFill/>
          <a:ln>
            <a:solidFill>
              <a:srgbClr val="75C2D3"/>
            </a:solidFill>
          </a:ln>
        </p:spPr>
        <p:style>
          <a:lnRef idx="1">
            <a:schemeClr val="accent3"/>
          </a:lnRef>
          <a:fillRef idx="2">
            <a:schemeClr val="accent3"/>
          </a:fillRef>
          <a:effectRef idx="1">
            <a:schemeClr val="accent3"/>
          </a:effectRef>
          <a:fontRef idx="minor">
            <a:schemeClr val="dk1"/>
          </a:fontRef>
        </p:style>
        <p:txBody>
          <a:bodyPr rtlCol="0" anchor="ctr"/>
          <a:lstStyle/>
          <a:p>
            <a:r>
              <a:rPr lang="en-US" sz="2800" dirty="0">
                <a:solidFill>
                  <a:schemeClr val="bg1"/>
                </a:solidFill>
                <a:latin typeface="Arial" panose="020B0604020202020204" pitchFamily="34" charset="0"/>
                <a:cs typeface="Arial" panose="020B0604020202020204" pitchFamily="34" charset="0"/>
              </a:rPr>
              <a:t>1. Fox E, Arnold RM, Brody B. Medical ethics education: past, present, and future. Academic Medicine. 1995;70(9):761-8.</a:t>
            </a:r>
          </a:p>
          <a:p>
            <a:r>
              <a:rPr lang="en-US" sz="2800" dirty="0">
                <a:solidFill>
                  <a:schemeClr val="bg1"/>
                </a:solidFill>
                <a:latin typeface="Arial" panose="020B0604020202020204" pitchFamily="34" charset="0"/>
                <a:cs typeface="Arial" panose="020B0604020202020204" pitchFamily="34" charset="0"/>
              </a:rPr>
              <a:t>2. Parker M. Autonomy, problem-based learning, and the teaching of medical ethics. Journal of medical ethics. 1995;21(5):305-10.</a:t>
            </a:r>
          </a:p>
        </p:txBody>
      </p:sp>
      <p:graphicFrame>
        <p:nvGraphicFramePr>
          <p:cNvPr id="31" name="Table 30"/>
          <p:cNvGraphicFramePr>
            <a:graphicFrameLocks noGrp="1"/>
          </p:cNvGraphicFramePr>
          <p:nvPr>
            <p:extLst>
              <p:ext uri="{D42A27DB-BD31-4B8C-83A1-F6EECF244321}">
                <p14:modId xmlns:p14="http://schemas.microsoft.com/office/powerpoint/2010/main" val="3642534596"/>
              </p:ext>
            </p:extLst>
          </p:nvPr>
        </p:nvGraphicFramePr>
        <p:xfrm>
          <a:off x="8664981" y="13453027"/>
          <a:ext cx="4777938" cy="6998587"/>
        </p:xfrm>
        <a:graphic>
          <a:graphicData uri="http://schemas.openxmlformats.org/drawingml/2006/table">
            <a:tbl>
              <a:tblPr>
                <a:tableStyleId>{284E427A-3D55-4303-BF80-6455036E1DE7}</a:tableStyleId>
              </a:tblPr>
              <a:tblGrid>
                <a:gridCol w="2079219">
                  <a:extLst>
                    <a:ext uri="{9D8B030D-6E8A-4147-A177-3AD203B41FA5}">
                      <a16:colId xmlns:a16="http://schemas.microsoft.com/office/drawing/2014/main" val="20000"/>
                    </a:ext>
                  </a:extLst>
                </a:gridCol>
                <a:gridCol w="2698719">
                  <a:extLst>
                    <a:ext uri="{9D8B030D-6E8A-4147-A177-3AD203B41FA5}">
                      <a16:colId xmlns:a16="http://schemas.microsoft.com/office/drawing/2014/main" val="20001"/>
                    </a:ext>
                  </a:extLst>
                </a:gridCol>
              </a:tblGrid>
              <a:tr h="1890886">
                <a:tc gridSpan="2">
                  <a:txBody>
                    <a:bodyPr/>
                    <a:lstStyle/>
                    <a:p>
                      <a:pPr marL="38100" marR="38100" algn="ctr">
                        <a:lnSpc>
                          <a:spcPct val="100000"/>
                        </a:lnSpc>
                        <a:spcBef>
                          <a:spcPts val="0"/>
                        </a:spcBef>
                        <a:spcAft>
                          <a:spcPts val="0"/>
                        </a:spcAft>
                      </a:pPr>
                      <a:r>
                        <a:rPr lang="en-US" sz="2800" kern="1200" dirty="0">
                          <a:latin typeface="Arial" panose="020B0604020202020204" pitchFamily="34" charset="0"/>
                          <a:cs typeface="Arial" panose="020B0604020202020204" pitchFamily="34" charset="0"/>
                        </a:rPr>
                        <a:t>Table 1: Descriptive Statistics of </a:t>
                      </a:r>
                      <a:r>
                        <a:rPr lang="en-US" sz="2800" dirty="0">
                          <a:latin typeface="Arial" panose="020B0604020202020204" pitchFamily="34" charset="0"/>
                          <a:cs typeface="Arial" panose="020B0604020202020204" pitchFamily="34" charset="0"/>
                        </a:rPr>
                        <a:t>International Medical Education Conference</a:t>
                      </a:r>
                      <a:endParaRPr lang="en-GB" sz="2800" b="1"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hMerge="1">
                  <a:txBody>
                    <a:bodyPr/>
                    <a:lstStyle/>
                    <a:p>
                      <a:endParaRPr lang="en-GB"/>
                    </a:p>
                  </a:txBody>
                  <a:tcPr/>
                </a:tc>
                <a:extLst>
                  <a:ext uri="{0D108BD9-81ED-4DB2-BD59-A6C34878D82A}">
                    <a16:rowId xmlns:a16="http://schemas.microsoft.com/office/drawing/2014/main" val="10000"/>
                  </a:ext>
                </a:extLst>
              </a:tr>
              <a:tr h="689049">
                <a:tc>
                  <a:txBody>
                    <a:bodyPr/>
                    <a:lstStyle/>
                    <a:p>
                      <a:pPr marL="0" marR="0" algn="ctr">
                        <a:lnSpc>
                          <a:spcPct val="100000"/>
                        </a:lnSpc>
                        <a:spcBef>
                          <a:spcPts val="0"/>
                        </a:spcBef>
                        <a:spcAft>
                          <a:spcPts val="0"/>
                        </a:spcAft>
                      </a:pPr>
                      <a:r>
                        <a:rPr lang="en-US" sz="2800" dirty="0">
                          <a:effectLst/>
                          <a:latin typeface="Arial" panose="020B0604020202020204" pitchFamily="34" charset="0"/>
                          <a:cs typeface="Arial" panose="020B0604020202020204" pitchFamily="34" charset="0"/>
                        </a:rPr>
                        <a:t> </a:t>
                      </a:r>
                      <a:endParaRPr lang="en-GB" sz="28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marL="38100" marR="38100" algn="ctr">
                        <a:lnSpc>
                          <a:spcPct val="100000"/>
                        </a:lnSpc>
                        <a:spcBef>
                          <a:spcPts val="0"/>
                        </a:spcBef>
                        <a:spcAft>
                          <a:spcPts val="0"/>
                        </a:spcAft>
                      </a:pPr>
                      <a:r>
                        <a:rPr lang="en-US" sz="2800" dirty="0">
                          <a:effectLst/>
                          <a:latin typeface="Arial" panose="020B0604020202020204" pitchFamily="34" charset="0"/>
                          <a:cs typeface="Arial" panose="020B0604020202020204" pitchFamily="34" charset="0"/>
                        </a:rPr>
                        <a:t>Mean (SD)</a:t>
                      </a:r>
                      <a:endParaRPr lang="en-GB" sz="28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10001"/>
                  </a:ext>
                </a:extLst>
              </a:tr>
              <a:tr h="1104663">
                <a:tc>
                  <a:txBody>
                    <a:bodyPr/>
                    <a:lstStyle/>
                    <a:p>
                      <a:pPr marL="38100" marR="38100" algn="l">
                        <a:lnSpc>
                          <a:spcPct val="100000"/>
                        </a:lnSpc>
                        <a:spcBef>
                          <a:spcPts val="0"/>
                        </a:spcBef>
                        <a:spcAft>
                          <a:spcPts val="0"/>
                        </a:spcAft>
                      </a:pPr>
                      <a:r>
                        <a:rPr lang="en-US" sz="2800" dirty="0">
                          <a:effectLst/>
                          <a:latin typeface="Arial" panose="020B0604020202020204" pitchFamily="34" charset="0"/>
                          <a:cs typeface="Arial" panose="020B0604020202020204" pitchFamily="34" charset="0"/>
                        </a:rPr>
                        <a:t>Relevance</a:t>
                      </a:r>
                      <a:endParaRPr lang="en-GB" sz="28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marL="38100" marR="38100" algn="ctr">
                        <a:lnSpc>
                          <a:spcPct val="100000"/>
                        </a:lnSpc>
                        <a:spcBef>
                          <a:spcPts val="0"/>
                        </a:spcBef>
                        <a:spcAft>
                          <a:spcPts val="0"/>
                        </a:spcAft>
                      </a:pPr>
                      <a:r>
                        <a:rPr lang="en-US" sz="2800" dirty="0">
                          <a:effectLst/>
                          <a:latin typeface="Arial" panose="020B0604020202020204" pitchFamily="34" charset="0"/>
                          <a:cs typeface="Arial" panose="020B0604020202020204" pitchFamily="34" charset="0"/>
                        </a:rPr>
                        <a:t>3.83 (0.61)</a:t>
                      </a:r>
                      <a:endParaRPr lang="en-GB" sz="28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10002"/>
                  </a:ext>
                </a:extLst>
              </a:tr>
              <a:tr h="1104663">
                <a:tc>
                  <a:txBody>
                    <a:bodyPr/>
                    <a:lstStyle/>
                    <a:p>
                      <a:pPr marL="38100" marR="38100" algn="l">
                        <a:lnSpc>
                          <a:spcPct val="100000"/>
                        </a:lnSpc>
                        <a:spcBef>
                          <a:spcPts val="0"/>
                        </a:spcBef>
                        <a:spcAft>
                          <a:spcPts val="0"/>
                        </a:spcAft>
                      </a:pPr>
                      <a:r>
                        <a:rPr lang="en-US" sz="2800" dirty="0">
                          <a:effectLst/>
                          <a:latin typeface="Arial" panose="020B0604020202020204" pitchFamily="34" charset="0"/>
                          <a:cs typeface="Arial" panose="020B0604020202020204" pitchFamily="34" charset="0"/>
                        </a:rPr>
                        <a:t>Perceptions </a:t>
                      </a:r>
                      <a:endParaRPr lang="en-GB" sz="28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marL="38100" marR="38100" algn="ctr">
                        <a:lnSpc>
                          <a:spcPct val="100000"/>
                        </a:lnSpc>
                        <a:spcBef>
                          <a:spcPts val="0"/>
                        </a:spcBef>
                        <a:spcAft>
                          <a:spcPts val="0"/>
                        </a:spcAft>
                      </a:pPr>
                      <a:r>
                        <a:rPr lang="en-US" sz="2800" dirty="0">
                          <a:effectLst/>
                          <a:latin typeface="Arial" panose="020B0604020202020204" pitchFamily="34" charset="0"/>
                          <a:cs typeface="Arial" panose="020B0604020202020204" pitchFamily="34" charset="0"/>
                        </a:rPr>
                        <a:t>3.71  (0.72)</a:t>
                      </a:r>
                      <a:endParaRPr lang="en-GB" sz="28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10003"/>
                  </a:ext>
                </a:extLst>
              </a:tr>
              <a:tr h="1104663">
                <a:tc>
                  <a:txBody>
                    <a:bodyPr/>
                    <a:lstStyle/>
                    <a:p>
                      <a:pPr marL="38100" marR="38100" algn="l">
                        <a:lnSpc>
                          <a:spcPct val="100000"/>
                        </a:lnSpc>
                        <a:spcBef>
                          <a:spcPts val="0"/>
                        </a:spcBef>
                        <a:spcAft>
                          <a:spcPts val="0"/>
                        </a:spcAft>
                      </a:pPr>
                      <a:r>
                        <a:rPr lang="en-US" sz="2800">
                          <a:effectLst/>
                          <a:latin typeface="Arial" panose="020B0604020202020204" pitchFamily="34" charset="0"/>
                          <a:cs typeface="Arial" panose="020B0604020202020204" pitchFamily="34" charset="0"/>
                        </a:rPr>
                        <a:t>Usefullness</a:t>
                      </a:r>
                      <a:endParaRPr lang="en-GB" sz="28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marL="38100" marR="38100" algn="ctr">
                        <a:lnSpc>
                          <a:spcPct val="100000"/>
                        </a:lnSpc>
                        <a:spcBef>
                          <a:spcPts val="0"/>
                        </a:spcBef>
                        <a:spcAft>
                          <a:spcPts val="0"/>
                        </a:spcAft>
                      </a:pPr>
                      <a:r>
                        <a:rPr lang="en-US" sz="2800" dirty="0">
                          <a:effectLst/>
                          <a:latin typeface="Arial" panose="020B0604020202020204" pitchFamily="34" charset="0"/>
                          <a:cs typeface="Arial" panose="020B0604020202020204" pitchFamily="34" charset="0"/>
                        </a:rPr>
                        <a:t>3.95 (0.66)</a:t>
                      </a:r>
                      <a:endParaRPr lang="en-GB" sz="28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10004"/>
                  </a:ext>
                </a:extLst>
              </a:tr>
              <a:tr h="1104663">
                <a:tc>
                  <a:txBody>
                    <a:bodyPr/>
                    <a:lstStyle/>
                    <a:p>
                      <a:pPr marL="38100" marR="38100" algn="l">
                        <a:lnSpc>
                          <a:spcPct val="100000"/>
                        </a:lnSpc>
                        <a:spcBef>
                          <a:spcPts val="0"/>
                        </a:spcBef>
                        <a:spcAft>
                          <a:spcPts val="0"/>
                        </a:spcAft>
                      </a:pPr>
                      <a:r>
                        <a:rPr lang="en-MY" sz="2800" dirty="0">
                          <a:effectLst/>
                          <a:latin typeface="Arial" panose="020B0604020202020204" pitchFamily="34" charset="0"/>
                          <a:cs typeface="Arial" panose="020B0604020202020204" pitchFamily="34" charset="0"/>
                        </a:rPr>
                        <a:t>Practicality</a:t>
                      </a:r>
                      <a:endParaRPr lang="en-GB" sz="28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marL="38100" marR="38100" algn="ctr">
                        <a:lnSpc>
                          <a:spcPct val="100000"/>
                        </a:lnSpc>
                        <a:spcBef>
                          <a:spcPts val="0"/>
                        </a:spcBef>
                        <a:spcAft>
                          <a:spcPts val="0"/>
                        </a:spcAft>
                      </a:pPr>
                      <a:r>
                        <a:rPr lang="en-US" sz="2800" dirty="0">
                          <a:effectLst/>
                          <a:latin typeface="Arial" panose="020B0604020202020204" pitchFamily="34" charset="0"/>
                          <a:cs typeface="Arial" panose="020B0604020202020204" pitchFamily="34" charset="0"/>
                        </a:rPr>
                        <a:t>3.97 (0.72)</a:t>
                      </a:r>
                      <a:endParaRPr lang="en-GB" sz="28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10005"/>
                  </a:ext>
                </a:extLst>
              </a:tr>
            </a:tbl>
          </a:graphicData>
        </a:graphic>
      </p:graphicFrame>
      <p:sp>
        <p:nvSpPr>
          <p:cNvPr id="92" name="Rectangle 91"/>
          <p:cNvSpPr/>
          <p:nvPr/>
        </p:nvSpPr>
        <p:spPr>
          <a:xfrm>
            <a:off x="336285" y="13146431"/>
            <a:ext cx="7448406" cy="275439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Arial" panose="020B0604020202020204" pitchFamily="34" charset="0"/>
                <a:cs typeface="Arial" panose="020B0604020202020204" pitchFamily="34" charset="0"/>
              </a:rPr>
              <a:t>Research process: </a:t>
            </a:r>
            <a:r>
              <a:rPr lang="en-US" sz="2800" dirty="0">
                <a:solidFill>
                  <a:schemeClr val="bg1"/>
                </a:solidFill>
                <a:latin typeface="Arial" panose="020B0604020202020204" pitchFamily="34" charset="0"/>
                <a:cs typeface="Arial" panose="020B0604020202020204" pitchFamily="34" charset="0"/>
              </a:rPr>
              <a:t>International Medical Education Conference, International Medical Education Conference, International Medical Education Conference, International Medical Education Conference</a:t>
            </a:r>
            <a:endParaRPr lang="en-US" sz="2800" b="1" dirty="0">
              <a:solidFill>
                <a:schemeClr val="bg1"/>
              </a:solidFill>
              <a:latin typeface="Arial" panose="020B0604020202020204" pitchFamily="34" charset="0"/>
              <a:cs typeface="Arial" panose="020B0604020202020204" pitchFamily="34" charset="0"/>
            </a:endParaRPr>
          </a:p>
        </p:txBody>
      </p:sp>
      <p:grpSp>
        <p:nvGrpSpPr>
          <p:cNvPr id="40" name="Group 39"/>
          <p:cNvGrpSpPr/>
          <p:nvPr/>
        </p:nvGrpSpPr>
        <p:grpSpPr>
          <a:xfrm>
            <a:off x="13729302" y="13460916"/>
            <a:ext cx="4190683" cy="5570873"/>
            <a:chOff x="13513552" y="28707601"/>
            <a:chExt cx="3383280" cy="3586118"/>
          </a:xfrm>
        </p:grpSpPr>
        <p:sp>
          <p:nvSpPr>
            <p:cNvPr id="38" name="Rectangle 37"/>
            <p:cNvSpPr/>
            <p:nvPr/>
          </p:nvSpPr>
          <p:spPr>
            <a:xfrm>
              <a:off x="13513552" y="28707749"/>
              <a:ext cx="3383280" cy="3585970"/>
            </a:xfrm>
            <a:prstGeom prst="rect">
              <a:avLst/>
            </a:prstGeom>
            <a:solidFill>
              <a:srgbClr val="F5E4D0"/>
            </a:solidFill>
            <a:ln>
              <a:solidFill>
                <a:srgbClr val="F5E4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287">
                <a:solidFill>
                  <a:srgbClr val="4F81BD"/>
                </a:solidFill>
              </a:endParaRPr>
            </a:p>
          </p:txBody>
        </p:sp>
        <p:pic>
          <p:nvPicPr>
            <p:cNvPr id="95" name="Picture 94"/>
            <p:cNvPicPr/>
            <p:nvPr/>
          </p:nvPicPr>
          <p:blipFill rotWithShape="1">
            <a:blip r:embed="rId4">
              <a:duotone>
                <a:prstClr val="black"/>
                <a:srgbClr val="D9C3A5">
                  <a:tint val="50000"/>
                  <a:satMod val="180000"/>
                </a:srgbClr>
              </a:duotone>
              <a:extLst>
                <a:ext uri="{28A0092B-C50C-407E-A947-70E740481C1C}">
                  <a14:useLocalDpi xmlns:a14="http://schemas.microsoft.com/office/drawing/2010/main" val="0"/>
                </a:ext>
              </a:extLst>
            </a:blip>
            <a:srcRect t="7243" r="25413" b="7409"/>
            <a:stretch/>
          </p:blipFill>
          <p:spPr bwMode="auto">
            <a:xfrm>
              <a:off x="13513552" y="28707601"/>
              <a:ext cx="3383280" cy="3281318"/>
            </a:xfrm>
            <a:prstGeom prst="rect">
              <a:avLst/>
            </a:prstGeom>
            <a:noFill/>
            <a:ln>
              <a:noFill/>
            </a:ln>
          </p:spPr>
        </p:pic>
      </p:grpSp>
      <p:grpSp>
        <p:nvGrpSpPr>
          <p:cNvPr id="42" name="Group 41"/>
          <p:cNvGrpSpPr/>
          <p:nvPr/>
        </p:nvGrpSpPr>
        <p:grpSpPr>
          <a:xfrm>
            <a:off x="18135600" y="13494159"/>
            <a:ext cx="4190683" cy="5537629"/>
            <a:chOff x="17435576" y="28704441"/>
            <a:chExt cx="3383280" cy="3588896"/>
          </a:xfrm>
        </p:grpSpPr>
        <p:sp>
          <p:nvSpPr>
            <p:cNvPr id="41" name="Rectangle 40"/>
            <p:cNvSpPr/>
            <p:nvPr/>
          </p:nvSpPr>
          <p:spPr>
            <a:xfrm>
              <a:off x="17435576" y="28704441"/>
              <a:ext cx="3383280" cy="3588896"/>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287"/>
            </a:p>
          </p:txBody>
        </p:sp>
        <p:pic>
          <p:nvPicPr>
            <p:cNvPr id="96" name="Picture 95"/>
            <p:cNvPicPr/>
            <p:nvPr/>
          </p:nvPicPr>
          <p:blipFill rotWithShape="1">
            <a:blip r:embed="rId5">
              <a:duotone>
                <a:schemeClr val="accent3">
                  <a:shade val="45000"/>
                  <a:satMod val="135000"/>
                </a:schemeClr>
                <a:prstClr val="white"/>
              </a:duotone>
              <a:extLst>
                <a:ext uri="{28A0092B-C50C-407E-A947-70E740481C1C}">
                  <a14:useLocalDpi xmlns:a14="http://schemas.microsoft.com/office/drawing/2010/main" val="0"/>
                </a:ext>
              </a:extLst>
            </a:blip>
            <a:srcRect t="7520" r="25413" b="7304"/>
            <a:stretch/>
          </p:blipFill>
          <p:spPr bwMode="auto">
            <a:xfrm>
              <a:off x="17435576" y="28704441"/>
              <a:ext cx="3383280" cy="3284478"/>
            </a:xfrm>
            <a:prstGeom prst="rect">
              <a:avLst/>
            </a:prstGeom>
            <a:noFill/>
            <a:ln>
              <a:noFill/>
            </a:ln>
          </p:spPr>
        </p:pic>
      </p:grpSp>
      <p:sp>
        <p:nvSpPr>
          <p:cNvPr id="33" name="TextBox 32"/>
          <p:cNvSpPr txBox="1"/>
          <p:nvPr/>
        </p:nvSpPr>
        <p:spPr>
          <a:xfrm>
            <a:off x="13713470" y="19035452"/>
            <a:ext cx="4229944"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dirty="0">
                <a:latin typeface="Arial" panose="020B0604020202020204" pitchFamily="34" charset="0"/>
                <a:cs typeface="Arial" panose="020B0604020202020204" pitchFamily="34" charset="0"/>
              </a:rPr>
              <a:t>Figure 1: Distribution of tutor’s score on relevance of scenario</a:t>
            </a:r>
            <a:endParaRPr lang="en-GB" sz="2400" dirty="0">
              <a:latin typeface="Arial" panose="020B0604020202020204" pitchFamily="34" charset="0"/>
              <a:cs typeface="Arial" panose="020B0604020202020204" pitchFamily="34" charset="0"/>
            </a:endParaRPr>
          </a:p>
        </p:txBody>
      </p:sp>
      <p:sp>
        <p:nvSpPr>
          <p:cNvPr id="99" name="TextBox 98"/>
          <p:cNvSpPr txBox="1"/>
          <p:nvPr/>
        </p:nvSpPr>
        <p:spPr>
          <a:xfrm>
            <a:off x="18135600" y="19031790"/>
            <a:ext cx="4208983"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dirty="0">
                <a:latin typeface="Arial" panose="020B0604020202020204" pitchFamily="34" charset="0"/>
                <a:cs typeface="Arial" panose="020B0604020202020204" pitchFamily="34" charset="0"/>
              </a:rPr>
              <a:t>Figure 2: Distribution of tutor’s score on students’ ability</a:t>
            </a:r>
            <a:endParaRPr lang="en-GB" sz="2400" dirty="0">
              <a:latin typeface="Arial" panose="020B0604020202020204" pitchFamily="34" charset="0"/>
              <a:cs typeface="Arial" panose="020B0604020202020204" pitchFamily="34" charset="0"/>
            </a:endParaRPr>
          </a:p>
        </p:txBody>
      </p:sp>
      <p:sp>
        <p:nvSpPr>
          <p:cNvPr id="46" name="TextBox 45"/>
          <p:cNvSpPr txBox="1"/>
          <p:nvPr/>
        </p:nvSpPr>
        <p:spPr>
          <a:xfrm>
            <a:off x="15122080" y="18551475"/>
            <a:ext cx="2548388" cy="321306"/>
          </a:xfrm>
          <a:prstGeom prst="rect">
            <a:avLst/>
          </a:prstGeom>
          <a:noFill/>
        </p:spPr>
        <p:txBody>
          <a:bodyPr wrap="square" rtlCol="0">
            <a:spAutoFit/>
          </a:bodyPr>
          <a:lstStyle/>
          <a:p>
            <a:pPr algn="ctr"/>
            <a:r>
              <a:rPr lang="en-US" sz="1488" b="1" dirty="0">
                <a:solidFill>
                  <a:schemeClr val="bg1"/>
                </a:solidFill>
              </a:rPr>
              <a:t>Likert Scale</a:t>
            </a:r>
            <a:endParaRPr lang="en-GB" sz="1488" b="1" dirty="0">
              <a:solidFill>
                <a:schemeClr val="bg1"/>
              </a:solidFill>
            </a:endParaRPr>
          </a:p>
        </p:txBody>
      </p:sp>
      <p:sp>
        <p:nvSpPr>
          <p:cNvPr id="102" name="TextBox 101"/>
          <p:cNvSpPr txBox="1"/>
          <p:nvPr/>
        </p:nvSpPr>
        <p:spPr>
          <a:xfrm>
            <a:off x="19312763" y="18509029"/>
            <a:ext cx="2548388" cy="321306"/>
          </a:xfrm>
          <a:prstGeom prst="rect">
            <a:avLst/>
          </a:prstGeom>
          <a:noFill/>
        </p:spPr>
        <p:txBody>
          <a:bodyPr wrap="square" rtlCol="0">
            <a:spAutoFit/>
          </a:bodyPr>
          <a:lstStyle/>
          <a:p>
            <a:pPr algn="ctr"/>
            <a:r>
              <a:rPr lang="en-US" sz="1488" b="1" dirty="0">
                <a:solidFill>
                  <a:schemeClr val="bg1"/>
                </a:solidFill>
              </a:rPr>
              <a:t>Likert Scale</a:t>
            </a:r>
            <a:endParaRPr lang="en-GB" sz="1488" b="1" dirty="0">
              <a:solidFill>
                <a:schemeClr val="bg1"/>
              </a:solidFill>
            </a:endParaRPr>
          </a:p>
        </p:txBody>
      </p:sp>
      <p:pic>
        <p:nvPicPr>
          <p:cNvPr id="6" name="Picture 5" descr="Shape, logo&#10;&#10;Description automatically generated">
            <a:extLst>
              <a:ext uri="{FF2B5EF4-FFF2-40B4-BE49-F238E27FC236}">
                <a16:creationId xmlns:a16="http://schemas.microsoft.com/office/drawing/2014/main" id="{15F32DAB-46FC-49AA-B80B-FCAA62C9B86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2992" y="-352542"/>
            <a:ext cx="6300000" cy="3120557"/>
          </a:xfrm>
          <a:prstGeom prst="rect">
            <a:avLst/>
          </a:prstGeom>
        </p:spPr>
      </p:pic>
      <p:sp>
        <p:nvSpPr>
          <p:cNvPr id="2" name="Title 1"/>
          <p:cNvSpPr>
            <a:spLocks noGrp="1"/>
          </p:cNvSpPr>
          <p:nvPr>
            <p:ph type="title"/>
          </p:nvPr>
        </p:nvSpPr>
        <p:spPr>
          <a:xfrm>
            <a:off x="5225433" y="12780"/>
            <a:ext cx="25205801" cy="2303700"/>
          </a:xfrm>
          <a:solidFill>
            <a:schemeClr val="tx1"/>
          </a:solidFill>
          <a:ln w="9525" cap="flat" cmpd="sng" algn="ctr">
            <a:solidFill>
              <a:srgbClr val="75C2D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a:noAutofit/>
          </a:bodyPr>
          <a:lstStyle/>
          <a:p>
            <a:r>
              <a:rPr lang="en-US" sz="6600" cap="none" dirty="0">
                <a:solidFill>
                  <a:schemeClr val="bg1"/>
                </a:solidFill>
                <a:effectLst/>
                <a:latin typeface="Arial" panose="020B0604020202020204" pitchFamily="34" charset="0"/>
                <a:cs typeface="Arial" panose="020B0604020202020204" pitchFamily="34" charset="0"/>
              </a:rPr>
              <a:t>E-POSTER TITLE</a:t>
            </a:r>
          </a:p>
        </p:txBody>
      </p:sp>
      <p:sp>
        <p:nvSpPr>
          <p:cNvPr id="82" name="Rounded Rectangle 2">
            <a:extLst>
              <a:ext uri="{FF2B5EF4-FFF2-40B4-BE49-F238E27FC236}">
                <a16:creationId xmlns:a16="http://schemas.microsoft.com/office/drawing/2014/main" id="{D38FD4C2-82EA-4D1E-A94F-670E5218172B}"/>
              </a:ext>
            </a:extLst>
          </p:cNvPr>
          <p:cNvSpPr/>
          <p:nvPr/>
        </p:nvSpPr>
        <p:spPr>
          <a:xfrm>
            <a:off x="6728853" y="2640794"/>
            <a:ext cx="30460023" cy="8171030"/>
          </a:xfrm>
          <a:prstGeom prst="rect">
            <a:avLst/>
          </a:prstGeom>
          <a:solidFill>
            <a:srgbClr val="75C2D3"/>
          </a:solid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3649" dirty="0">
              <a:latin typeface="Palatino Linotype" panose="02040502050505030304" pitchFamily="18" charset="0"/>
            </a:endParaRPr>
          </a:p>
        </p:txBody>
      </p:sp>
      <p:sp>
        <p:nvSpPr>
          <p:cNvPr id="83" name="Rectangle 82">
            <a:extLst>
              <a:ext uri="{FF2B5EF4-FFF2-40B4-BE49-F238E27FC236}">
                <a16:creationId xmlns:a16="http://schemas.microsoft.com/office/drawing/2014/main" id="{89BE81DD-1309-4370-BC4D-89F9271602A2}"/>
              </a:ext>
            </a:extLst>
          </p:cNvPr>
          <p:cNvSpPr/>
          <p:nvPr/>
        </p:nvSpPr>
        <p:spPr>
          <a:xfrm>
            <a:off x="7019057" y="2880306"/>
            <a:ext cx="7954031" cy="7740000"/>
          </a:xfrm>
          <a:prstGeom prst="rect">
            <a:avLst/>
          </a:prstGeom>
          <a:solidFill>
            <a:srgbClr val="D5EF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latin typeface="Arial Black" panose="020B0A04020102020204" pitchFamily="34" charset="0"/>
            </a:endParaRPr>
          </a:p>
          <a:p>
            <a:pPr algn="ctr"/>
            <a:endParaRPr lang="en-US" sz="2800" b="1" dirty="0">
              <a:solidFill>
                <a:schemeClr val="bg1"/>
              </a:solidFill>
              <a:latin typeface="Arial Black" panose="020B0A04020102020204" pitchFamily="34" charset="0"/>
            </a:endParaRPr>
          </a:p>
          <a:p>
            <a:pPr algn="ctr"/>
            <a:r>
              <a:rPr lang="en-US" sz="2800" b="1" dirty="0">
                <a:solidFill>
                  <a:schemeClr val="bg1"/>
                </a:solidFill>
                <a:latin typeface="Arial Black" panose="020B0A04020102020204" pitchFamily="34" charset="0"/>
              </a:rPr>
              <a:t>INTRODUCTION</a:t>
            </a:r>
          </a:p>
          <a:p>
            <a:pPr algn="ctr"/>
            <a:r>
              <a:rPr lang="en-US" sz="2800" b="1" dirty="0">
                <a:solidFill>
                  <a:schemeClr val="bg1"/>
                </a:solidFill>
                <a:latin typeface="Arial" panose="020B0604020202020204" pitchFamily="34" charset="0"/>
                <a:cs typeface="Arial" panose="020B0604020202020204" pitchFamily="34" charset="0"/>
              </a:rPr>
              <a:t>Brief introduction of the study</a:t>
            </a:r>
          </a:p>
          <a:p>
            <a:pPr algn="ctr"/>
            <a:endParaRPr lang="en-US" sz="2800" dirty="0">
              <a:solidFill>
                <a:schemeClr val="bg1"/>
              </a:solidFill>
              <a:latin typeface="Arial" panose="020B0604020202020204" pitchFamily="34" charset="0"/>
              <a:cs typeface="Arial" panose="020B0604020202020204" pitchFamily="34" charset="0"/>
            </a:endParaRPr>
          </a:p>
          <a:p>
            <a:pPr algn="ctr"/>
            <a:r>
              <a:rPr lang="en-US" sz="2800" dirty="0">
                <a:solidFill>
                  <a:schemeClr val="bg1"/>
                </a:solidFill>
                <a:latin typeface="Arial" panose="020B0604020202020204" pitchFamily="34" charset="0"/>
                <a:cs typeface="Arial" panose="020B0604020202020204" pitchFamily="34" charset="0"/>
              </a:rPr>
              <a:t>International Medical Education Conference, International Medical Education Conference, International Medical Education Conference, International Medical Education Conference, International Medical Education Conference, International Medical Education Conference, International Medical Education Conference, International Medical Education Conference, International Medical Education Conference, International Medical Education Conference, International Medical Education Conference, International Medical Education Conference</a:t>
            </a:r>
          </a:p>
          <a:p>
            <a:pPr algn="ctr"/>
            <a:endParaRPr lang="en-US" sz="2800" dirty="0">
              <a:solidFill>
                <a:schemeClr val="bg1"/>
              </a:solidFill>
              <a:latin typeface="Arial Black" panose="020B0A04020102020204" pitchFamily="34" charset="0"/>
            </a:endParaRPr>
          </a:p>
          <a:p>
            <a:pPr algn="ctr"/>
            <a:endParaRPr lang="en-US" sz="2800" b="1" dirty="0">
              <a:solidFill>
                <a:schemeClr val="bg1"/>
              </a:solidFill>
            </a:endParaRPr>
          </a:p>
        </p:txBody>
      </p:sp>
      <p:sp>
        <p:nvSpPr>
          <p:cNvPr id="122" name="Rectangle 121">
            <a:extLst>
              <a:ext uri="{FF2B5EF4-FFF2-40B4-BE49-F238E27FC236}">
                <a16:creationId xmlns:a16="http://schemas.microsoft.com/office/drawing/2014/main" id="{AF573FDF-A51D-432F-A8AC-FA4389F55316}"/>
              </a:ext>
            </a:extLst>
          </p:cNvPr>
          <p:cNvSpPr/>
          <p:nvPr/>
        </p:nvSpPr>
        <p:spPr>
          <a:xfrm>
            <a:off x="15372354" y="2880305"/>
            <a:ext cx="21454131" cy="7740000"/>
          </a:xfrm>
          <a:prstGeom prst="rect">
            <a:avLst/>
          </a:prstGeom>
          <a:solidFill>
            <a:srgbClr val="D5EF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latin typeface="Arial Black" panose="020B0A04020102020204" pitchFamily="34" charset="0"/>
            </a:endParaRPr>
          </a:p>
          <a:p>
            <a:pPr algn="ctr"/>
            <a:endParaRPr lang="en-US" sz="2800" b="1" dirty="0">
              <a:solidFill>
                <a:schemeClr val="bg1"/>
              </a:solidFill>
              <a:latin typeface="Arial Black" panose="020B0A04020102020204" pitchFamily="34" charset="0"/>
            </a:endParaRPr>
          </a:p>
          <a:p>
            <a:pPr algn="ctr"/>
            <a:endParaRPr lang="en-US" sz="2800" b="1" dirty="0">
              <a:solidFill>
                <a:schemeClr val="bg1"/>
              </a:solidFill>
              <a:latin typeface="Arial Black" panose="020B0A04020102020204" pitchFamily="34" charset="0"/>
            </a:endParaRPr>
          </a:p>
          <a:p>
            <a:pPr algn="ctr"/>
            <a:r>
              <a:rPr lang="en-US" sz="2800" b="1" dirty="0">
                <a:solidFill>
                  <a:schemeClr val="bg1"/>
                </a:solidFill>
                <a:latin typeface="Arial Black" panose="020B0A04020102020204" pitchFamily="34" charset="0"/>
              </a:rPr>
              <a:t>DESCRIPTION OF STUDY</a:t>
            </a:r>
          </a:p>
          <a:p>
            <a:pPr algn="ctr"/>
            <a:r>
              <a:rPr lang="en-US" sz="2800" b="1" dirty="0">
                <a:solidFill>
                  <a:schemeClr val="bg1"/>
                </a:solidFill>
                <a:latin typeface="Arial" panose="020B0604020202020204" pitchFamily="34" charset="0"/>
                <a:cs typeface="Arial" panose="020B0604020202020204" pitchFamily="34" charset="0"/>
              </a:rPr>
              <a:t>Detail explanation including the initiatives etc.</a:t>
            </a:r>
          </a:p>
          <a:p>
            <a:pPr algn="ctr"/>
            <a:endParaRPr lang="en-US" sz="2800" dirty="0">
              <a:solidFill>
                <a:schemeClr val="bg1"/>
              </a:solidFill>
              <a:latin typeface="Arial" panose="020B0604020202020204" pitchFamily="34" charset="0"/>
              <a:cs typeface="Arial" panose="020B0604020202020204" pitchFamily="34" charset="0"/>
            </a:endParaRPr>
          </a:p>
          <a:p>
            <a:pPr algn="just"/>
            <a:r>
              <a:rPr lang="en-US" sz="2800" dirty="0">
                <a:solidFill>
                  <a:schemeClr val="bg1"/>
                </a:solidFill>
                <a:latin typeface="Arial" panose="020B0604020202020204" pitchFamily="34" charset="0"/>
                <a:cs typeface="Arial" panose="020B0604020202020204" pitchFamily="34" charset="0"/>
              </a:rPr>
              <a:t>International Medical Education Conference, International Medical Education Conference,  International Medical Education Conference,  International Medical Education Conference,  International Medical Education Conference,  International Medical Education Conference,  International Medical Education Conference,  International Medical Education Conference,  International Medical Education Conference, International Medical Education Conference,  International Medical Education Conference,  International Medical Education Conference,  International Medical Education Conference,  International Medical Education Conference,  International Medical Education Conference,  International Medical Education Conference,  International Medical Education Conference,  International Medical Education Conference, International Medical Education Conference,  International Medical Education Conference, International Medical Education Conference, International Medical Education Conference, International Medical Education Conference, International Medical Education Conference, International Medical Education Conference, International Medical Education Conference, International Medical Education Conference, International Medical Education Conference, International Medical Education Conference, International Medical Education Conference, International Medical Education Conference  </a:t>
            </a:r>
          </a:p>
          <a:p>
            <a:pPr algn="ctr"/>
            <a:endParaRPr lang="en-US" sz="2800" dirty="0">
              <a:solidFill>
                <a:schemeClr val="bg1"/>
              </a:solidFill>
              <a:latin typeface="Arial Black" panose="020B0A04020102020204" pitchFamily="34" charset="0"/>
            </a:endParaRPr>
          </a:p>
          <a:p>
            <a:pPr algn="ctr"/>
            <a:endParaRPr lang="en-US" sz="2800" b="1" dirty="0">
              <a:solidFill>
                <a:schemeClr val="bg1"/>
              </a:solidFill>
            </a:endParaRPr>
          </a:p>
        </p:txBody>
      </p:sp>
      <p:sp>
        <p:nvSpPr>
          <p:cNvPr id="90" name="Rounded Rectangle 14">
            <a:extLst>
              <a:ext uri="{FF2B5EF4-FFF2-40B4-BE49-F238E27FC236}">
                <a16:creationId xmlns:a16="http://schemas.microsoft.com/office/drawing/2014/main" id="{FAE24B9A-13DC-4849-B550-C50731B84E5D}"/>
              </a:ext>
            </a:extLst>
          </p:cNvPr>
          <p:cNvSpPr/>
          <p:nvPr/>
        </p:nvSpPr>
        <p:spPr>
          <a:xfrm>
            <a:off x="16756779" y="2522171"/>
            <a:ext cx="9717923" cy="686316"/>
          </a:xfrm>
          <a:prstGeom prst="roundRect">
            <a:avLst/>
          </a:prstGeom>
          <a:solidFill>
            <a:srgbClr val="3692A8"/>
          </a:solidFill>
          <a:ln>
            <a:solidFill>
              <a:schemeClr val="accent5">
                <a:lumMod val="5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49" dirty="0">
                <a:solidFill>
                  <a:schemeClr val="tx1"/>
                </a:solidFill>
                <a:latin typeface="Arial Black" panose="020B0A04020102020204" pitchFamily="34" charset="0"/>
              </a:rPr>
              <a:t>BACKGROUND</a:t>
            </a:r>
          </a:p>
        </p:txBody>
      </p:sp>
      <p:sp>
        <p:nvSpPr>
          <p:cNvPr id="123" name="Rounded Rectangle 14">
            <a:extLst>
              <a:ext uri="{FF2B5EF4-FFF2-40B4-BE49-F238E27FC236}">
                <a16:creationId xmlns:a16="http://schemas.microsoft.com/office/drawing/2014/main" id="{90EC91FC-48BA-4874-8666-053EEF5331E8}"/>
              </a:ext>
            </a:extLst>
          </p:cNvPr>
          <p:cNvSpPr/>
          <p:nvPr/>
        </p:nvSpPr>
        <p:spPr>
          <a:xfrm>
            <a:off x="391276" y="6545006"/>
            <a:ext cx="5776475" cy="768804"/>
          </a:xfrm>
          <a:prstGeom prst="roundRect">
            <a:avLst/>
          </a:prstGeom>
          <a:solidFill>
            <a:srgbClr val="3692A8"/>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49" dirty="0">
                <a:solidFill>
                  <a:schemeClr val="tx1"/>
                </a:solidFill>
                <a:latin typeface="Arial Black" panose="020B0A04020102020204" pitchFamily="34" charset="0"/>
              </a:rPr>
              <a:t>OBJECTIVES</a:t>
            </a:r>
          </a:p>
        </p:txBody>
      </p:sp>
      <p:sp>
        <p:nvSpPr>
          <p:cNvPr id="124" name="Rounded Rectangle 14">
            <a:extLst>
              <a:ext uri="{FF2B5EF4-FFF2-40B4-BE49-F238E27FC236}">
                <a16:creationId xmlns:a16="http://schemas.microsoft.com/office/drawing/2014/main" id="{070187F0-64A8-465D-BB01-109B0D735C7D}"/>
              </a:ext>
            </a:extLst>
          </p:cNvPr>
          <p:cNvSpPr/>
          <p:nvPr/>
        </p:nvSpPr>
        <p:spPr>
          <a:xfrm>
            <a:off x="1016308" y="10942461"/>
            <a:ext cx="5776475" cy="611242"/>
          </a:xfrm>
          <a:prstGeom prst="roundRect">
            <a:avLst/>
          </a:prstGeom>
          <a:solidFill>
            <a:srgbClr val="3692A8"/>
          </a:solidFill>
          <a:ln>
            <a:solidFill>
              <a:schemeClr val="accent5">
                <a:lumMod val="5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49" dirty="0">
                <a:solidFill>
                  <a:schemeClr val="tx1"/>
                </a:solidFill>
                <a:latin typeface="Arial Black" panose="020B0A04020102020204" pitchFamily="34" charset="0"/>
              </a:rPr>
              <a:t>METHODS</a:t>
            </a:r>
          </a:p>
        </p:txBody>
      </p:sp>
      <p:sp>
        <p:nvSpPr>
          <p:cNvPr id="125" name="Rounded Rectangle 14">
            <a:extLst>
              <a:ext uri="{FF2B5EF4-FFF2-40B4-BE49-F238E27FC236}">
                <a16:creationId xmlns:a16="http://schemas.microsoft.com/office/drawing/2014/main" id="{9705D5AA-1C06-4741-B5FC-1816C0DE7146}"/>
              </a:ext>
            </a:extLst>
          </p:cNvPr>
          <p:cNvSpPr/>
          <p:nvPr/>
        </p:nvSpPr>
        <p:spPr>
          <a:xfrm>
            <a:off x="12667439" y="10948069"/>
            <a:ext cx="5776475" cy="611242"/>
          </a:xfrm>
          <a:prstGeom prst="roundRect">
            <a:avLst/>
          </a:prstGeom>
          <a:solidFill>
            <a:srgbClr val="3692A8"/>
          </a:solidFill>
          <a:ln>
            <a:solidFill>
              <a:schemeClr val="accent5">
                <a:lumMod val="5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49" dirty="0">
                <a:solidFill>
                  <a:schemeClr val="tx1"/>
                </a:solidFill>
                <a:latin typeface="Arial Black" panose="020B0A04020102020204" pitchFamily="34" charset="0"/>
              </a:rPr>
              <a:t>RESULTS</a:t>
            </a:r>
          </a:p>
        </p:txBody>
      </p:sp>
      <p:sp>
        <p:nvSpPr>
          <p:cNvPr id="127" name="Rectangle 126">
            <a:extLst>
              <a:ext uri="{FF2B5EF4-FFF2-40B4-BE49-F238E27FC236}">
                <a16:creationId xmlns:a16="http://schemas.microsoft.com/office/drawing/2014/main" id="{4F6D80DF-AFB9-4442-87A6-F19CA80CF5A3}"/>
              </a:ext>
            </a:extLst>
          </p:cNvPr>
          <p:cNvSpPr/>
          <p:nvPr/>
        </p:nvSpPr>
        <p:spPr>
          <a:xfrm>
            <a:off x="8664982" y="11860973"/>
            <a:ext cx="13679602" cy="128545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Arial" panose="020B0604020202020204" pitchFamily="34" charset="0"/>
                <a:cs typeface="Arial" panose="020B0604020202020204" pitchFamily="34" charset="0"/>
              </a:rPr>
              <a:t>A brief explanation of the results</a:t>
            </a:r>
          </a:p>
        </p:txBody>
      </p:sp>
      <p:sp>
        <p:nvSpPr>
          <p:cNvPr id="131" name="Rounded Rectangle 14">
            <a:extLst>
              <a:ext uri="{FF2B5EF4-FFF2-40B4-BE49-F238E27FC236}">
                <a16:creationId xmlns:a16="http://schemas.microsoft.com/office/drawing/2014/main" id="{69278F80-C447-4D1E-98BE-E0EFCB4AE38C}"/>
              </a:ext>
            </a:extLst>
          </p:cNvPr>
          <p:cNvSpPr/>
          <p:nvPr/>
        </p:nvSpPr>
        <p:spPr>
          <a:xfrm>
            <a:off x="27211856" y="10968652"/>
            <a:ext cx="5776475" cy="611242"/>
          </a:xfrm>
          <a:prstGeom prst="roundRect">
            <a:avLst/>
          </a:prstGeom>
          <a:solidFill>
            <a:srgbClr val="3692A8"/>
          </a:solidFill>
          <a:ln>
            <a:solidFill>
              <a:schemeClr val="accent5">
                <a:lumMod val="5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49" dirty="0">
                <a:solidFill>
                  <a:schemeClr val="tx1"/>
                </a:solidFill>
                <a:latin typeface="Arial Black" panose="020B0A04020102020204" pitchFamily="34" charset="0"/>
              </a:rPr>
              <a:t>CONCLUSIONS</a:t>
            </a:r>
          </a:p>
        </p:txBody>
      </p:sp>
      <p:sp>
        <p:nvSpPr>
          <p:cNvPr id="132" name="Rounded Rectangle 14">
            <a:extLst>
              <a:ext uri="{FF2B5EF4-FFF2-40B4-BE49-F238E27FC236}">
                <a16:creationId xmlns:a16="http://schemas.microsoft.com/office/drawing/2014/main" id="{0F5A0CAD-57C1-4262-A6F2-76D9BD7B03CB}"/>
              </a:ext>
            </a:extLst>
          </p:cNvPr>
          <p:cNvSpPr/>
          <p:nvPr/>
        </p:nvSpPr>
        <p:spPr>
          <a:xfrm>
            <a:off x="27259146" y="15999584"/>
            <a:ext cx="5776475" cy="611242"/>
          </a:xfrm>
          <a:prstGeom prst="roundRect">
            <a:avLst/>
          </a:prstGeom>
          <a:solidFill>
            <a:srgbClr val="3692A8"/>
          </a:solidFill>
          <a:ln>
            <a:solidFill>
              <a:schemeClr val="accent5">
                <a:lumMod val="5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49" dirty="0">
                <a:solidFill>
                  <a:schemeClr val="tx1"/>
                </a:solidFill>
                <a:latin typeface="Arial Black" panose="020B0A04020102020204" pitchFamily="34" charset="0"/>
              </a:rPr>
              <a:t>REFERENCES</a:t>
            </a:r>
          </a:p>
        </p:txBody>
      </p:sp>
      <p:sp>
        <p:nvSpPr>
          <p:cNvPr id="133" name="Rounded Rectangle 86">
            <a:extLst>
              <a:ext uri="{FF2B5EF4-FFF2-40B4-BE49-F238E27FC236}">
                <a16:creationId xmlns:a16="http://schemas.microsoft.com/office/drawing/2014/main" id="{B991E849-416C-47AD-AC97-2F4140DA5CBF}"/>
              </a:ext>
            </a:extLst>
          </p:cNvPr>
          <p:cNvSpPr/>
          <p:nvPr/>
        </p:nvSpPr>
        <p:spPr>
          <a:xfrm>
            <a:off x="23067843" y="19070033"/>
            <a:ext cx="14121031" cy="1747392"/>
          </a:xfrm>
          <a:prstGeom prst="rect">
            <a:avLst/>
          </a:prstGeom>
          <a:noFill/>
          <a:ln>
            <a:solidFill>
              <a:srgbClr val="75C2D3"/>
            </a:solidFill>
          </a:ln>
        </p:spPr>
        <p:style>
          <a:lnRef idx="1">
            <a:schemeClr val="accent3"/>
          </a:lnRef>
          <a:fillRef idx="2">
            <a:schemeClr val="accent3"/>
          </a:fillRef>
          <a:effectRef idx="1">
            <a:schemeClr val="accent3"/>
          </a:effectRef>
          <a:fontRef idx="minor">
            <a:schemeClr val="dk1"/>
          </a:fontRef>
        </p:style>
        <p:txBody>
          <a:bodyPr rtlCol="0" anchor="ctr"/>
          <a:lstStyle/>
          <a:p>
            <a:r>
              <a:rPr lang="en-US" sz="2800" dirty="0">
                <a:solidFill>
                  <a:schemeClr val="bg1"/>
                </a:solidFill>
                <a:latin typeface="Arial" panose="020B0604020202020204" pitchFamily="34" charset="0"/>
                <a:cs typeface="Arial" panose="020B0604020202020204" pitchFamily="34" charset="0"/>
              </a:rPr>
              <a:t>ACKNOWLEDGEMENT: (If any)</a:t>
            </a:r>
          </a:p>
        </p:txBody>
      </p:sp>
      <p:sp>
        <p:nvSpPr>
          <p:cNvPr id="43" name="Rounded Rectangle 14">
            <a:extLst>
              <a:ext uri="{FF2B5EF4-FFF2-40B4-BE49-F238E27FC236}">
                <a16:creationId xmlns:a16="http://schemas.microsoft.com/office/drawing/2014/main" id="{A490F3A3-E7D2-4301-A878-C68A1E7E4F1B}"/>
              </a:ext>
            </a:extLst>
          </p:cNvPr>
          <p:cNvSpPr/>
          <p:nvPr/>
        </p:nvSpPr>
        <p:spPr>
          <a:xfrm>
            <a:off x="24593634" y="1496944"/>
            <a:ext cx="5331023" cy="517462"/>
          </a:xfrm>
          <a:prstGeom prst="roundRect">
            <a:avLst/>
          </a:prstGeom>
          <a:solidFill>
            <a:srgbClr val="D5EFF3"/>
          </a:solidFill>
          <a:ln>
            <a:solidFill>
              <a:schemeClr val="accent5">
                <a:lumMod val="5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49" dirty="0">
                <a:solidFill>
                  <a:schemeClr val="bg1"/>
                </a:solidFill>
                <a:latin typeface="Arial Narrow" panose="020B0606020202030204" pitchFamily="34" charset="0"/>
              </a:rPr>
              <a:t>Abstract ID</a:t>
            </a:r>
          </a:p>
        </p:txBody>
      </p:sp>
      <p:sp>
        <p:nvSpPr>
          <p:cNvPr id="37" name="Rounded Rectangle 8">
            <a:extLst>
              <a:ext uri="{FF2B5EF4-FFF2-40B4-BE49-F238E27FC236}">
                <a16:creationId xmlns:a16="http://schemas.microsoft.com/office/drawing/2014/main" id="{FE1E593C-8EFC-454C-88D8-83187CF06B2E}"/>
              </a:ext>
            </a:extLst>
          </p:cNvPr>
          <p:cNvSpPr/>
          <p:nvPr/>
        </p:nvSpPr>
        <p:spPr>
          <a:xfrm>
            <a:off x="305805" y="55307"/>
            <a:ext cx="4806291" cy="2287036"/>
          </a:xfrm>
          <a:prstGeom prst="rect">
            <a:avLst/>
          </a:prstGeom>
          <a:ln>
            <a:solidFill>
              <a:srgbClr val="75C2D3"/>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GB" sz="2800" dirty="0">
                <a:latin typeface="Arial" panose="020B0604020202020204" pitchFamily="34" charset="0"/>
                <a:cs typeface="Arial" panose="020B0604020202020204" pitchFamily="34" charset="0"/>
              </a:rPr>
              <a:t>Institutions Logo</a:t>
            </a:r>
          </a:p>
        </p:txBody>
      </p:sp>
      <p:sp>
        <p:nvSpPr>
          <p:cNvPr id="44" name="Rounded Rectangle 8">
            <a:extLst>
              <a:ext uri="{FF2B5EF4-FFF2-40B4-BE49-F238E27FC236}">
                <a16:creationId xmlns:a16="http://schemas.microsoft.com/office/drawing/2014/main" id="{A56EBDCC-5C5F-4E8D-9DF9-1D319573E71D}"/>
              </a:ext>
            </a:extLst>
          </p:cNvPr>
          <p:cNvSpPr/>
          <p:nvPr/>
        </p:nvSpPr>
        <p:spPr>
          <a:xfrm>
            <a:off x="30632400" y="-15240"/>
            <a:ext cx="6788239" cy="2537411"/>
          </a:xfrm>
          <a:prstGeom prst="rect">
            <a:avLst/>
          </a:prstGeom>
          <a:ln>
            <a:solidFill>
              <a:srgbClr val="75C2D3"/>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sz="2800" dirty="0">
              <a:latin typeface="Arial" panose="020B0604020202020204" pitchFamily="34" charset="0"/>
              <a:cs typeface="Arial" panose="020B0604020202020204" pitchFamily="34" charset="0"/>
            </a:endParaRPr>
          </a:p>
        </p:txBody>
      </p:sp>
      <p:pic>
        <p:nvPicPr>
          <p:cNvPr id="4" name="Picture 3" descr="A picture containing text, sign, tableware, plate&#10;&#10;Description automatically generated">
            <a:extLst>
              <a:ext uri="{FF2B5EF4-FFF2-40B4-BE49-F238E27FC236}">
                <a16:creationId xmlns:a16="http://schemas.microsoft.com/office/drawing/2014/main" id="{B4D121DF-702A-4699-9AA7-B34C803EA54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886934" y="213775"/>
            <a:ext cx="6332539" cy="2210981"/>
          </a:xfrm>
          <a:prstGeom prst="rect">
            <a:avLst/>
          </a:prstGeom>
        </p:spPr>
      </p:pic>
    </p:spTree>
    <p:custDataLst>
      <p:tags r:id="rId1"/>
    </p:custDataLst>
    <p:extLst>
      <p:ext uri="{BB962C8B-B14F-4D97-AF65-F5344CB8AC3E}">
        <p14:creationId xmlns:p14="http://schemas.microsoft.com/office/powerpoint/2010/main" val="12642268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IMU" val="EZ7KpoYn"/>
  <p:tag name="ARTICULATE_DESIGN_ID_IMU LECT" val="IWOUptc5"/>
  <p:tag name="ARTICULATE_DESIGN_ID_DAMASK" val="2jrK5HS5"/>
  <p:tag name="ARTICULATE_PROJECT_OPEN" val="0"/>
  <p:tag name="ARTICULATE_SLIDE_THUMBNAIL_REFRESH" val="1"/>
  <p:tag name="ARTICULATE_SLIDE_COUNT"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041D3DEF70A1B47B2040C8931CE2727" ma:contentTypeVersion="17" ma:contentTypeDescription="Create a new document." ma:contentTypeScope="" ma:versionID="373ece7b2dc969f4b160f6604684b78a">
  <xsd:schema xmlns:xsd="http://www.w3.org/2001/XMLSchema" xmlns:xs="http://www.w3.org/2001/XMLSchema" xmlns:p="http://schemas.microsoft.com/office/2006/metadata/properties" xmlns:ns2="28200134-0589-41e6-84a2-25ec3f1b96ff" xmlns:ns3="1465e9d0-f71e-41de-a68c-ca96a7399ae7" targetNamespace="http://schemas.microsoft.com/office/2006/metadata/properties" ma:root="true" ma:fieldsID="844d32e9d95c7782fd63b30db4a3973e" ns2:_="" ns3:_="">
    <xsd:import namespace="28200134-0589-41e6-84a2-25ec3f1b96ff"/>
    <xsd:import namespace="1465e9d0-f71e-41de-a68c-ca96a7399ae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element ref="ns2:Siti"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200134-0589-41e6-84a2-25ec3f1b96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Siti" ma:index="21" nillable="true" ma:displayName="Siti" ma:description="This has all general documents also" ma:format="Dropdown" ma:internalName="Siti">
      <xsd:simpleType>
        <xsd:restriction base="dms:Text">
          <xsd:maxLength value="255"/>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0e525156-01ff-400b-bc30-991c7b79595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465e9d0-f71e-41de-a68c-ca96a7399ae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64b84d51-63e2-47d4-a1b5-0bf47401cf0d}" ma:internalName="TaxCatchAll" ma:showField="CatchAllData" ma:web="1465e9d0-f71e-41de-a68c-ca96a7399ae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0398DA0-B5E6-4B82-89EC-F4E2FE93B4A9}"/>
</file>

<file path=customXml/itemProps2.xml><?xml version="1.0" encoding="utf-8"?>
<ds:datastoreItem xmlns:ds="http://schemas.openxmlformats.org/officeDocument/2006/customXml" ds:itemID="{88778427-1E79-4573-A1A1-38AA96E519FB}"/>
</file>

<file path=docProps/app.xml><?xml version="1.0" encoding="utf-8"?>
<Properties xmlns="http://schemas.openxmlformats.org/officeDocument/2006/extended-properties" xmlns:vt="http://schemas.openxmlformats.org/officeDocument/2006/docPropsVTypes">
  <Template>Damask</Template>
  <TotalTime>10636</TotalTime>
  <Words>520</Words>
  <Application>Microsoft Office PowerPoint</Application>
  <PresentationFormat>Custom</PresentationFormat>
  <Paragraphs>60</Paragraphs>
  <Slides>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Arial Black</vt:lpstr>
      <vt:lpstr>Arial Narrow</vt:lpstr>
      <vt:lpstr>Bookman Old Style</vt:lpstr>
      <vt:lpstr>Calibri</vt:lpstr>
      <vt:lpstr>Palatino Linotype</vt:lpstr>
      <vt:lpstr>Rockwell</vt:lpstr>
      <vt:lpstr>Wingdings</vt:lpstr>
      <vt:lpstr>Damask</vt:lpstr>
      <vt:lpstr>E-POSTER TITLE</vt:lpstr>
    </vt:vector>
  </TitlesOfParts>
  <Company>USM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Siti Suriani Binti Abdul Razak</cp:lastModifiedBy>
  <cp:revision>112</cp:revision>
  <dcterms:created xsi:type="dcterms:W3CDTF">2016-03-09T02:08:04Z</dcterms:created>
  <dcterms:modified xsi:type="dcterms:W3CDTF">2023-01-01T13:23:32Z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13343743-2A35-44F7-8DE0-ED0894491A7E</vt:lpwstr>
  </property>
  <property fmtid="{D5CDD505-2E9C-101B-9397-08002B2CF9AE}" pid="3" name="ArticulatePath">
    <vt:lpwstr>https://studentimuedu-my.sharepoint.com/personal/sitisuriani_imu_edu_my/Documents/My PC/Documents/IMEC 2021/Poster</vt:lpwstr>
  </property>
</Properties>
</file>